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9" r:id="rId3"/>
    <p:sldId id="290" r:id="rId4"/>
    <p:sldId id="291" r:id="rId5"/>
    <p:sldId id="292" r:id="rId6"/>
    <p:sldId id="276" r:id="rId7"/>
    <p:sldId id="277" r:id="rId8"/>
    <p:sldId id="286" r:id="rId9"/>
    <p:sldId id="287" r:id="rId10"/>
    <p:sldId id="285" r:id="rId11"/>
    <p:sldId id="258" r:id="rId12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80" d="100"/>
          <a:sy n="80" d="100"/>
        </p:scale>
        <p:origin x="-13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D300A-70F2-7843-9008-EF31F40DD4BE}" type="doc">
      <dgm:prSet loTypeId="urn:microsoft.com/office/officeart/2005/8/layout/list1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46E3BF1-8675-9248-A94C-995B6D5F2D10}">
      <dgm:prSet custT="1"/>
      <dgm:spPr/>
      <dgm:t>
        <a:bodyPr/>
        <a:lstStyle/>
        <a:p>
          <a:pPr rtl="0"/>
          <a:r>
            <a:rPr lang="es-SV" sz="2000" i="1" dirty="0" smtClean="0"/>
            <a:t>1. Empleo y empleabilidad joven</a:t>
          </a:r>
          <a:endParaRPr lang="es-SV" sz="2000" dirty="0"/>
        </a:p>
      </dgm:t>
    </dgm:pt>
    <dgm:pt modelId="{356CA7DE-8F34-8E4A-88CE-77997CB07612}" type="parTrans" cxnId="{8A0FF80D-AF45-FE4B-847E-9CA724EF090D}">
      <dgm:prSet/>
      <dgm:spPr/>
      <dgm:t>
        <a:bodyPr/>
        <a:lstStyle/>
        <a:p>
          <a:endParaRPr lang="es-ES" sz="2000"/>
        </a:p>
      </dgm:t>
    </dgm:pt>
    <dgm:pt modelId="{41837BE0-8890-8B47-87E9-715F425AC39A}" type="sibTrans" cxnId="{8A0FF80D-AF45-FE4B-847E-9CA724EF090D}">
      <dgm:prSet/>
      <dgm:spPr/>
      <dgm:t>
        <a:bodyPr/>
        <a:lstStyle/>
        <a:p>
          <a:endParaRPr lang="es-ES" sz="2000"/>
        </a:p>
      </dgm:t>
    </dgm:pt>
    <dgm:pt modelId="{758B2238-5E7C-AB4B-9B0F-DA488B33FECC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/>
          <a:r>
            <a:rPr lang="es-SV" sz="2000" i="1" dirty="0" smtClean="0"/>
            <a:t>2. Niñez y juventud del futuro: una niña, un niño una computadora</a:t>
          </a:r>
          <a:endParaRPr lang="es-SV" sz="2000" dirty="0"/>
        </a:p>
      </dgm:t>
    </dgm:pt>
    <dgm:pt modelId="{B9B477E3-A8F4-BE48-B150-3577DA111A14}" type="parTrans" cxnId="{C38B9C0E-E464-C644-9747-B1E65F1C5BF4}">
      <dgm:prSet/>
      <dgm:spPr/>
      <dgm:t>
        <a:bodyPr/>
        <a:lstStyle/>
        <a:p>
          <a:endParaRPr lang="es-ES" sz="2000"/>
        </a:p>
      </dgm:t>
    </dgm:pt>
    <dgm:pt modelId="{5347EE24-B338-9B44-BB4B-51F3F4D9BB38}" type="sibTrans" cxnId="{C38B9C0E-E464-C644-9747-B1E65F1C5BF4}">
      <dgm:prSet/>
      <dgm:spPr/>
      <dgm:t>
        <a:bodyPr/>
        <a:lstStyle/>
        <a:p>
          <a:endParaRPr lang="es-ES" sz="2000"/>
        </a:p>
      </dgm:t>
    </dgm:pt>
    <dgm:pt modelId="{450EAE1A-84D9-E046-BBC1-B023C2E53831}">
      <dgm:prSet custT="1"/>
      <dgm:spPr/>
      <dgm:t>
        <a:bodyPr/>
        <a:lstStyle/>
        <a:p>
          <a:pPr rtl="0"/>
          <a:r>
            <a:rPr lang="es-SV" sz="2000" i="1" dirty="0" smtClean="0"/>
            <a:t>3. Viviendo más y mejor: la salud</a:t>
          </a:r>
          <a:endParaRPr lang="es-SV" sz="2000" dirty="0"/>
        </a:p>
      </dgm:t>
    </dgm:pt>
    <dgm:pt modelId="{479190CA-121A-BE40-9944-AEBF21651571}" type="parTrans" cxnId="{92619AA7-4B53-904B-BDDB-DFB187A56DBC}">
      <dgm:prSet/>
      <dgm:spPr/>
      <dgm:t>
        <a:bodyPr/>
        <a:lstStyle/>
        <a:p>
          <a:endParaRPr lang="es-ES" sz="2000"/>
        </a:p>
      </dgm:t>
    </dgm:pt>
    <dgm:pt modelId="{673413F1-B804-BF43-87CA-9A5A1683E415}" type="sibTrans" cxnId="{92619AA7-4B53-904B-BDDB-DFB187A56DBC}">
      <dgm:prSet/>
      <dgm:spPr/>
      <dgm:t>
        <a:bodyPr/>
        <a:lstStyle/>
        <a:p>
          <a:endParaRPr lang="es-ES" sz="2000"/>
        </a:p>
      </dgm:t>
    </dgm:pt>
    <dgm:pt modelId="{751B6FB5-01E1-9C4A-BA68-780432B2D3AE}">
      <dgm:prSet custT="1"/>
      <dgm:spPr>
        <a:solidFill>
          <a:srgbClr val="17375E"/>
        </a:solidFill>
      </dgm:spPr>
      <dgm:t>
        <a:bodyPr/>
        <a:lstStyle/>
        <a:p>
          <a:pPr rtl="0"/>
          <a:r>
            <a:rPr lang="es-SV" sz="2000" i="1" dirty="0" smtClean="0"/>
            <a:t>4. Ciudad aeroportuaria y conectividad estratégica regional</a:t>
          </a:r>
          <a:endParaRPr lang="es-SV" sz="2000" dirty="0"/>
        </a:p>
      </dgm:t>
    </dgm:pt>
    <dgm:pt modelId="{65E43256-30B9-B548-B6D0-69DE5C802245}" type="parTrans" cxnId="{31B7AAA1-5A3C-6A4C-8CA9-3B340FEEDD44}">
      <dgm:prSet/>
      <dgm:spPr/>
      <dgm:t>
        <a:bodyPr/>
        <a:lstStyle/>
        <a:p>
          <a:endParaRPr lang="es-ES" sz="2000"/>
        </a:p>
      </dgm:t>
    </dgm:pt>
    <dgm:pt modelId="{98F7A2DD-8738-774B-BD8C-C869086C0D0E}" type="sibTrans" cxnId="{31B7AAA1-5A3C-6A4C-8CA9-3B340FEEDD44}">
      <dgm:prSet/>
      <dgm:spPr/>
      <dgm:t>
        <a:bodyPr/>
        <a:lstStyle/>
        <a:p>
          <a:endParaRPr lang="es-ES" sz="2000"/>
        </a:p>
      </dgm:t>
    </dgm:pt>
    <dgm:pt modelId="{70ED7161-599C-D249-A898-B986578FBF1D}">
      <dgm:prSet custT="1"/>
      <dgm:spPr/>
      <dgm:t>
        <a:bodyPr/>
        <a:lstStyle/>
        <a:p>
          <a:pPr rtl="0"/>
          <a:r>
            <a:rPr lang="es-SV" sz="2000" i="1" dirty="0" smtClean="0"/>
            <a:t>5. Transporte del futuro:  SITRAMSS</a:t>
          </a:r>
          <a:endParaRPr lang="es-SV" sz="2000" dirty="0"/>
        </a:p>
      </dgm:t>
    </dgm:pt>
    <dgm:pt modelId="{A831405B-9993-FE4D-B790-C63F48FDCC10}" type="parTrans" cxnId="{E64A629D-1C63-D54E-843D-612A5859A8A7}">
      <dgm:prSet/>
      <dgm:spPr/>
      <dgm:t>
        <a:bodyPr/>
        <a:lstStyle/>
        <a:p>
          <a:endParaRPr lang="es-ES" sz="2000"/>
        </a:p>
      </dgm:t>
    </dgm:pt>
    <dgm:pt modelId="{8FE381B8-243B-2E4B-8BF4-3F27E6920823}" type="sibTrans" cxnId="{E64A629D-1C63-D54E-843D-612A5859A8A7}">
      <dgm:prSet/>
      <dgm:spPr/>
      <dgm:t>
        <a:bodyPr/>
        <a:lstStyle/>
        <a:p>
          <a:endParaRPr lang="es-ES" sz="2000"/>
        </a:p>
      </dgm:t>
    </dgm:pt>
    <dgm:pt modelId="{6922439F-CE01-7541-A7C9-D0F5351F619A}" type="pres">
      <dgm:prSet presAssocID="{D94D300A-70F2-7843-9008-EF31F40DD4B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6F5375F-0E84-2A42-A8A4-508B131933E9}" type="pres">
      <dgm:prSet presAssocID="{446E3BF1-8675-9248-A94C-995B6D5F2D10}" presName="parentLin" presStyleCnt="0"/>
      <dgm:spPr/>
    </dgm:pt>
    <dgm:pt modelId="{4CA16D90-9B63-C04A-9661-4F4EF4C6A516}" type="pres">
      <dgm:prSet presAssocID="{446E3BF1-8675-9248-A94C-995B6D5F2D10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1DBAC24C-8521-3B42-8D64-D8FF562E1565}" type="pres">
      <dgm:prSet presAssocID="{446E3BF1-8675-9248-A94C-995B6D5F2D1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993DEE-4E21-5446-8EF5-A9578B759050}" type="pres">
      <dgm:prSet presAssocID="{446E3BF1-8675-9248-A94C-995B6D5F2D10}" presName="negativeSpace" presStyleCnt="0"/>
      <dgm:spPr/>
    </dgm:pt>
    <dgm:pt modelId="{88D762F1-7AE6-044E-BD12-38B5D7677E77}" type="pres">
      <dgm:prSet presAssocID="{446E3BF1-8675-9248-A94C-995B6D5F2D10}" presName="childText" presStyleLbl="conFgAcc1" presStyleIdx="0" presStyleCnt="5">
        <dgm:presLayoutVars>
          <dgm:bulletEnabled val="1"/>
        </dgm:presLayoutVars>
      </dgm:prSet>
      <dgm:spPr/>
    </dgm:pt>
    <dgm:pt modelId="{99937406-23B9-C344-9BD5-F2C37A51F266}" type="pres">
      <dgm:prSet presAssocID="{41837BE0-8890-8B47-87E9-715F425AC39A}" presName="spaceBetweenRectangles" presStyleCnt="0"/>
      <dgm:spPr/>
    </dgm:pt>
    <dgm:pt modelId="{191E10C8-B703-F048-A843-79B8B6FCE255}" type="pres">
      <dgm:prSet presAssocID="{758B2238-5E7C-AB4B-9B0F-DA488B33FECC}" presName="parentLin" presStyleCnt="0"/>
      <dgm:spPr/>
    </dgm:pt>
    <dgm:pt modelId="{EC56DAD1-CFF4-DF45-994A-50ACEEFCAC59}" type="pres">
      <dgm:prSet presAssocID="{758B2238-5E7C-AB4B-9B0F-DA488B33FECC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4F09A548-41F8-1A42-85A8-B889EFD0562E}" type="pres">
      <dgm:prSet presAssocID="{758B2238-5E7C-AB4B-9B0F-DA488B33FEC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4ED3D4-13EF-B944-AA8C-437640F9D25B}" type="pres">
      <dgm:prSet presAssocID="{758B2238-5E7C-AB4B-9B0F-DA488B33FECC}" presName="negativeSpace" presStyleCnt="0"/>
      <dgm:spPr/>
    </dgm:pt>
    <dgm:pt modelId="{E340B225-3720-9E45-AD3D-9B65EDE8EDFF}" type="pres">
      <dgm:prSet presAssocID="{758B2238-5E7C-AB4B-9B0F-DA488B33FECC}" presName="childText" presStyleLbl="conFgAcc1" presStyleIdx="1" presStyleCnt="5">
        <dgm:presLayoutVars>
          <dgm:bulletEnabled val="1"/>
        </dgm:presLayoutVars>
      </dgm:prSet>
      <dgm:spPr/>
    </dgm:pt>
    <dgm:pt modelId="{B66C5AB8-2FED-194A-BEC2-2CFDE36FDDC9}" type="pres">
      <dgm:prSet presAssocID="{5347EE24-B338-9B44-BB4B-51F3F4D9BB38}" presName="spaceBetweenRectangles" presStyleCnt="0"/>
      <dgm:spPr/>
    </dgm:pt>
    <dgm:pt modelId="{8D32D0A8-959B-0449-8223-163B92D0D6C2}" type="pres">
      <dgm:prSet presAssocID="{450EAE1A-84D9-E046-BBC1-B023C2E53831}" presName="parentLin" presStyleCnt="0"/>
      <dgm:spPr/>
    </dgm:pt>
    <dgm:pt modelId="{F3F1756C-02AF-F843-B531-D1407292D11F}" type="pres">
      <dgm:prSet presAssocID="{450EAE1A-84D9-E046-BBC1-B023C2E53831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5425CFA2-4161-7C46-9386-8322752AAD10}" type="pres">
      <dgm:prSet presAssocID="{450EAE1A-84D9-E046-BBC1-B023C2E5383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BE3DF-1653-AD4B-B4A0-CA1A3EE0BED0}" type="pres">
      <dgm:prSet presAssocID="{450EAE1A-84D9-E046-BBC1-B023C2E53831}" presName="negativeSpace" presStyleCnt="0"/>
      <dgm:spPr/>
    </dgm:pt>
    <dgm:pt modelId="{963D4259-411E-174D-9EC2-80EA7B1E7EBD}" type="pres">
      <dgm:prSet presAssocID="{450EAE1A-84D9-E046-BBC1-B023C2E53831}" presName="childText" presStyleLbl="conFgAcc1" presStyleIdx="2" presStyleCnt="5">
        <dgm:presLayoutVars>
          <dgm:bulletEnabled val="1"/>
        </dgm:presLayoutVars>
      </dgm:prSet>
      <dgm:spPr/>
    </dgm:pt>
    <dgm:pt modelId="{B0D039DF-8A10-4541-845F-4512D0366184}" type="pres">
      <dgm:prSet presAssocID="{673413F1-B804-BF43-87CA-9A5A1683E415}" presName="spaceBetweenRectangles" presStyleCnt="0"/>
      <dgm:spPr/>
    </dgm:pt>
    <dgm:pt modelId="{14645C85-88A6-4D49-B113-44BD7CFE62BD}" type="pres">
      <dgm:prSet presAssocID="{751B6FB5-01E1-9C4A-BA68-780432B2D3AE}" presName="parentLin" presStyleCnt="0"/>
      <dgm:spPr/>
    </dgm:pt>
    <dgm:pt modelId="{49A19A6B-15BA-6A45-A5DC-7091E375A398}" type="pres">
      <dgm:prSet presAssocID="{751B6FB5-01E1-9C4A-BA68-780432B2D3AE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82F0EA17-6C22-3940-8CEB-8F30ADA7DB83}" type="pres">
      <dgm:prSet presAssocID="{751B6FB5-01E1-9C4A-BA68-780432B2D3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26B193-A92F-CD40-AB8C-5457463E4217}" type="pres">
      <dgm:prSet presAssocID="{751B6FB5-01E1-9C4A-BA68-780432B2D3AE}" presName="negativeSpace" presStyleCnt="0"/>
      <dgm:spPr/>
    </dgm:pt>
    <dgm:pt modelId="{9DCBDD20-323E-814B-BA43-46A257736260}" type="pres">
      <dgm:prSet presAssocID="{751B6FB5-01E1-9C4A-BA68-780432B2D3AE}" presName="childText" presStyleLbl="conFgAcc1" presStyleIdx="3" presStyleCnt="5">
        <dgm:presLayoutVars>
          <dgm:bulletEnabled val="1"/>
        </dgm:presLayoutVars>
      </dgm:prSet>
      <dgm:spPr/>
    </dgm:pt>
    <dgm:pt modelId="{B3DC6E8D-3C47-EC43-8629-6FFE14E13FB1}" type="pres">
      <dgm:prSet presAssocID="{98F7A2DD-8738-774B-BD8C-C869086C0D0E}" presName="spaceBetweenRectangles" presStyleCnt="0"/>
      <dgm:spPr/>
    </dgm:pt>
    <dgm:pt modelId="{0AAFF645-AEEF-5E45-8302-37FC88928549}" type="pres">
      <dgm:prSet presAssocID="{70ED7161-599C-D249-A898-B986578FBF1D}" presName="parentLin" presStyleCnt="0"/>
      <dgm:spPr/>
    </dgm:pt>
    <dgm:pt modelId="{1C986DAC-938C-5740-9BB3-E57F4635FD24}" type="pres">
      <dgm:prSet presAssocID="{70ED7161-599C-D249-A898-B986578FBF1D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3B294A14-72B7-AC44-9DEA-5D1A80F21AD8}" type="pres">
      <dgm:prSet presAssocID="{70ED7161-599C-D249-A898-B986578FBF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0B0C0D-3113-6644-A85A-5E7C33BBD043}" type="pres">
      <dgm:prSet presAssocID="{70ED7161-599C-D249-A898-B986578FBF1D}" presName="negativeSpace" presStyleCnt="0"/>
      <dgm:spPr/>
    </dgm:pt>
    <dgm:pt modelId="{12729B7D-811D-B04A-9E5C-D961974B98DF}" type="pres">
      <dgm:prSet presAssocID="{70ED7161-599C-D249-A898-B986578FBF1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0916CF1-D04F-45DA-8B89-EA58CE83C565}" type="presOf" srcId="{758B2238-5E7C-AB4B-9B0F-DA488B33FECC}" destId="{4F09A548-41F8-1A42-85A8-B889EFD0562E}" srcOrd="1" destOrd="0" presId="urn:microsoft.com/office/officeart/2005/8/layout/list1"/>
    <dgm:cxn modelId="{A19FD9E8-27BA-4188-91E3-3E165F0C919A}" type="presOf" srcId="{758B2238-5E7C-AB4B-9B0F-DA488B33FECC}" destId="{EC56DAD1-CFF4-DF45-994A-50ACEEFCAC59}" srcOrd="0" destOrd="0" presId="urn:microsoft.com/office/officeart/2005/8/layout/list1"/>
    <dgm:cxn modelId="{CE21CBA4-8393-49CB-84C3-4D96D74FAFF4}" type="presOf" srcId="{751B6FB5-01E1-9C4A-BA68-780432B2D3AE}" destId="{82F0EA17-6C22-3940-8CEB-8F30ADA7DB83}" srcOrd="1" destOrd="0" presId="urn:microsoft.com/office/officeart/2005/8/layout/list1"/>
    <dgm:cxn modelId="{222D88EA-AE80-48AD-A0A0-9FAD1FB4AC91}" type="presOf" srcId="{450EAE1A-84D9-E046-BBC1-B023C2E53831}" destId="{5425CFA2-4161-7C46-9386-8322752AAD10}" srcOrd="1" destOrd="0" presId="urn:microsoft.com/office/officeart/2005/8/layout/list1"/>
    <dgm:cxn modelId="{4733FCAF-DE79-4E27-BD77-DB15E128B196}" type="presOf" srcId="{446E3BF1-8675-9248-A94C-995B6D5F2D10}" destId="{1DBAC24C-8521-3B42-8D64-D8FF562E1565}" srcOrd="1" destOrd="0" presId="urn:microsoft.com/office/officeart/2005/8/layout/list1"/>
    <dgm:cxn modelId="{C38B9C0E-E464-C644-9747-B1E65F1C5BF4}" srcId="{D94D300A-70F2-7843-9008-EF31F40DD4BE}" destId="{758B2238-5E7C-AB4B-9B0F-DA488B33FECC}" srcOrd="1" destOrd="0" parTransId="{B9B477E3-A8F4-BE48-B150-3577DA111A14}" sibTransId="{5347EE24-B338-9B44-BB4B-51F3F4D9BB38}"/>
    <dgm:cxn modelId="{FB62201D-365F-4A6F-94D1-CD9FDAC6FCC6}" type="presOf" srcId="{446E3BF1-8675-9248-A94C-995B6D5F2D10}" destId="{4CA16D90-9B63-C04A-9661-4F4EF4C6A516}" srcOrd="0" destOrd="0" presId="urn:microsoft.com/office/officeart/2005/8/layout/list1"/>
    <dgm:cxn modelId="{31B7AAA1-5A3C-6A4C-8CA9-3B340FEEDD44}" srcId="{D94D300A-70F2-7843-9008-EF31F40DD4BE}" destId="{751B6FB5-01E1-9C4A-BA68-780432B2D3AE}" srcOrd="3" destOrd="0" parTransId="{65E43256-30B9-B548-B6D0-69DE5C802245}" sibTransId="{98F7A2DD-8738-774B-BD8C-C869086C0D0E}"/>
    <dgm:cxn modelId="{92619AA7-4B53-904B-BDDB-DFB187A56DBC}" srcId="{D94D300A-70F2-7843-9008-EF31F40DD4BE}" destId="{450EAE1A-84D9-E046-BBC1-B023C2E53831}" srcOrd="2" destOrd="0" parTransId="{479190CA-121A-BE40-9944-AEBF21651571}" sibTransId="{673413F1-B804-BF43-87CA-9A5A1683E415}"/>
    <dgm:cxn modelId="{3C5E0D2C-E166-400D-9C85-4C164C73D683}" type="presOf" srcId="{450EAE1A-84D9-E046-BBC1-B023C2E53831}" destId="{F3F1756C-02AF-F843-B531-D1407292D11F}" srcOrd="0" destOrd="0" presId="urn:microsoft.com/office/officeart/2005/8/layout/list1"/>
    <dgm:cxn modelId="{EF7C632E-E1B8-4A6B-AAEB-417FBC153FF4}" type="presOf" srcId="{751B6FB5-01E1-9C4A-BA68-780432B2D3AE}" destId="{49A19A6B-15BA-6A45-A5DC-7091E375A398}" srcOrd="0" destOrd="0" presId="urn:microsoft.com/office/officeart/2005/8/layout/list1"/>
    <dgm:cxn modelId="{64B68948-61AB-47E2-BADE-EB7600EFE889}" type="presOf" srcId="{70ED7161-599C-D249-A898-B986578FBF1D}" destId="{3B294A14-72B7-AC44-9DEA-5D1A80F21AD8}" srcOrd="1" destOrd="0" presId="urn:microsoft.com/office/officeart/2005/8/layout/list1"/>
    <dgm:cxn modelId="{DF5955AD-3744-4E38-9A10-315D18C8090D}" type="presOf" srcId="{D94D300A-70F2-7843-9008-EF31F40DD4BE}" destId="{6922439F-CE01-7541-A7C9-D0F5351F619A}" srcOrd="0" destOrd="0" presId="urn:microsoft.com/office/officeart/2005/8/layout/list1"/>
    <dgm:cxn modelId="{1610C8C6-1310-4B21-A8AE-B9122FB82A0C}" type="presOf" srcId="{70ED7161-599C-D249-A898-B986578FBF1D}" destId="{1C986DAC-938C-5740-9BB3-E57F4635FD24}" srcOrd="0" destOrd="0" presId="urn:microsoft.com/office/officeart/2005/8/layout/list1"/>
    <dgm:cxn modelId="{8A0FF80D-AF45-FE4B-847E-9CA724EF090D}" srcId="{D94D300A-70F2-7843-9008-EF31F40DD4BE}" destId="{446E3BF1-8675-9248-A94C-995B6D5F2D10}" srcOrd="0" destOrd="0" parTransId="{356CA7DE-8F34-8E4A-88CE-77997CB07612}" sibTransId="{41837BE0-8890-8B47-87E9-715F425AC39A}"/>
    <dgm:cxn modelId="{E64A629D-1C63-D54E-843D-612A5859A8A7}" srcId="{D94D300A-70F2-7843-9008-EF31F40DD4BE}" destId="{70ED7161-599C-D249-A898-B986578FBF1D}" srcOrd="4" destOrd="0" parTransId="{A831405B-9993-FE4D-B790-C63F48FDCC10}" sibTransId="{8FE381B8-243B-2E4B-8BF4-3F27E6920823}"/>
    <dgm:cxn modelId="{FF280914-E5EB-4684-A6F9-55C1EA4740E3}" type="presParOf" srcId="{6922439F-CE01-7541-A7C9-D0F5351F619A}" destId="{26F5375F-0E84-2A42-A8A4-508B131933E9}" srcOrd="0" destOrd="0" presId="urn:microsoft.com/office/officeart/2005/8/layout/list1"/>
    <dgm:cxn modelId="{78574472-6710-4887-ABEA-452975AAC493}" type="presParOf" srcId="{26F5375F-0E84-2A42-A8A4-508B131933E9}" destId="{4CA16D90-9B63-C04A-9661-4F4EF4C6A516}" srcOrd="0" destOrd="0" presId="urn:microsoft.com/office/officeart/2005/8/layout/list1"/>
    <dgm:cxn modelId="{09D9E081-8DBD-4E20-A0E4-65768323DE08}" type="presParOf" srcId="{26F5375F-0E84-2A42-A8A4-508B131933E9}" destId="{1DBAC24C-8521-3B42-8D64-D8FF562E1565}" srcOrd="1" destOrd="0" presId="urn:microsoft.com/office/officeart/2005/8/layout/list1"/>
    <dgm:cxn modelId="{5CB4E465-6B2F-4CD4-B1FC-BCD4403988D4}" type="presParOf" srcId="{6922439F-CE01-7541-A7C9-D0F5351F619A}" destId="{AF993DEE-4E21-5446-8EF5-A9578B759050}" srcOrd="1" destOrd="0" presId="urn:microsoft.com/office/officeart/2005/8/layout/list1"/>
    <dgm:cxn modelId="{7B29742C-C700-45A5-BF1C-1B5DA1EC98A3}" type="presParOf" srcId="{6922439F-CE01-7541-A7C9-D0F5351F619A}" destId="{88D762F1-7AE6-044E-BD12-38B5D7677E77}" srcOrd="2" destOrd="0" presId="urn:microsoft.com/office/officeart/2005/8/layout/list1"/>
    <dgm:cxn modelId="{CBF14EDD-6C19-46AB-B153-70689B21C095}" type="presParOf" srcId="{6922439F-CE01-7541-A7C9-D0F5351F619A}" destId="{99937406-23B9-C344-9BD5-F2C37A51F266}" srcOrd="3" destOrd="0" presId="urn:microsoft.com/office/officeart/2005/8/layout/list1"/>
    <dgm:cxn modelId="{3CFB7A51-66EE-46B4-AC44-CEF91D1968B9}" type="presParOf" srcId="{6922439F-CE01-7541-A7C9-D0F5351F619A}" destId="{191E10C8-B703-F048-A843-79B8B6FCE255}" srcOrd="4" destOrd="0" presId="urn:microsoft.com/office/officeart/2005/8/layout/list1"/>
    <dgm:cxn modelId="{CF306345-A6A6-4E10-83E4-9E8E41BC1052}" type="presParOf" srcId="{191E10C8-B703-F048-A843-79B8B6FCE255}" destId="{EC56DAD1-CFF4-DF45-994A-50ACEEFCAC59}" srcOrd="0" destOrd="0" presId="urn:microsoft.com/office/officeart/2005/8/layout/list1"/>
    <dgm:cxn modelId="{293A3C35-7E41-40DF-B96A-C9F8BB3A4029}" type="presParOf" srcId="{191E10C8-B703-F048-A843-79B8B6FCE255}" destId="{4F09A548-41F8-1A42-85A8-B889EFD0562E}" srcOrd="1" destOrd="0" presId="urn:microsoft.com/office/officeart/2005/8/layout/list1"/>
    <dgm:cxn modelId="{43E050C4-00FD-442F-9896-EED6C76C3C69}" type="presParOf" srcId="{6922439F-CE01-7541-A7C9-D0F5351F619A}" destId="{914ED3D4-13EF-B944-AA8C-437640F9D25B}" srcOrd="5" destOrd="0" presId="urn:microsoft.com/office/officeart/2005/8/layout/list1"/>
    <dgm:cxn modelId="{5835AD7C-B5DF-4C96-999B-CE02F4FEEA08}" type="presParOf" srcId="{6922439F-CE01-7541-A7C9-D0F5351F619A}" destId="{E340B225-3720-9E45-AD3D-9B65EDE8EDFF}" srcOrd="6" destOrd="0" presId="urn:microsoft.com/office/officeart/2005/8/layout/list1"/>
    <dgm:cxn modelId="{257B5E35-1102-4179-80B6-8172816502E3}" type="presParOf" srcId="{6922439F-CE01-7541-A7C9-D0F5351F619A}" destId="{B66C5AB8-2FED-194A-BEC2-2CFDE36FDDC9}" srcOrd="7" destOrd="0" presId="urn:microsoft.com/office/officeart/2005/8/layout/list1"/>
    <dgm:cxn modelId="{D13E719D-5A34-41F1-8DD0-9DD16DDF39FF}" type="presParOf" srcId="{6922439F-CE01-7541-A7C9-D0F5351F619A}" destId="{8D32D0A8-959B-0449-8223-163B92D0D6C2}" srcOrd="8" destOrd="0" presId="urn:microsoft.com/office/officeart/2005/8/layout/list1"/>
    <dgm:cxn modelId="{9C3096CE-D92F-4D11-87FB-80EED15D6DDB}" type="presParOf" srcId="{8D32D0A8-959B-0449-8223-163B92D0D6C2}" destId="{F3F1756C-02AF-F843-B531-D1407292D11F}" srcOrd="0" destOrd="0" presId="urn:microsoft.com/office/officeart/2005/8/layout/list1"/>
    <dgm:cxn modelId="{2EC4BBCD-C74F-4435-ABF1-5EDDE9034327}" type="presParOf" srcId="{8D32D0A8-959B-0449-8223-163B92D0D6C2}" destId="{5425CFA2-4161-7C46-9386-8322752AAD10}" srcOrd="1" destOrd="0" presId="urn:microsoft.com/office/officeart/2005/8/layout/list1"/>
    <dgm:cxn modelId="{4BE3B6E0-335F-4CA6-98D5-ABD67A465F1B}" type="presParOf" srcId="{6922439F-CE01-7541-A7C9-D0F5351F619A}" destId="{DFABE3DF-1653-AD4B-B4A0-CA1A3EE0BED0}" srcOrd="9" destOrd="0" presId="urn:microsoft.com/office/officeart/2005/8/layout/list1"/>
    <dgm:cxn modelId="{7ADEBDE0-98FB-47F6-A3C8-195C668CD911}" type="presParOf" srcId="{6922439F-CE01-7541-A7C9-D0F5351F619A}" destId="{963D4259-411E-174D-9EC2-80EA7B1E7EBD}" srcOrd="10" destOrd="0" presId="urn:microsoft.com/office/officeart/2005/8/layout/list1"/>
    <dgm:cxn modelId="{CB573AB4-4780-4A09-8731-BD0D5DBF2FBD}" type="presParOf" srcId="{6922439F-CE01-7541-A7C9-D0F5351F619A}" destId="{B0D039DF-8A10-4541-845F-4512D0366184}" srcOrd="11" destOrd="0" presId="urn:microsoft.com/office/officeart/2005/8/layout/list1"/>
    <dgm:cxn modelId="{575BCBD8-1EE2-4499-9E0A-6FB5A2339305}" type="presParOf" srcId="{6922439F-CE01-7541-A7C9-D0F5351F619A}" destId="{14645C85-88A6-4D49-B113-44BD7CFE62BD}" srcOrd="12" destOrd="0" presId="urn:microsoft.com/office/officeart/2005/8/layout/list1"/>
    <dgm:cxn modelId="{0B7EBF72-01D6-4581-AD3D-20220D6F23D0}" type="presParOf" srcId="{14645C85-88A6-4D49-B113-44BD7CFE62BD}" destId="{49A19A6B-15BA-6A45-A5DC-7091E375A398}" srcOrd="0" destOrd="0" presId="urn:microsoft.com/office/officeart/2005/8/layout/list1"/>
    <dgm:cxn modelId="{419B00BC-D171-4C0A-97AD-473870F6CBA8}" type="presParOf" srcId="{14645C85-88A6-4D49-B113-44BD7CFE62BD}" destId="{82F0EA17-6C22-3940-8CEB-8F30ADA7DB83}" srcOrd="1" destOrd="0" presId="urn:microsoft.com/office/officeart/2005/8/layout/list1"/>
    <dgm:cxn modelId="{A5735315-DE69-4869-B2E3-0610EE3AB48E}" type="presParOf" srcId="{6922439F-CE01-7541-A7C9-D0F5351F619A}" destId="{B626B193-A92F-CD40-AB8C-5457463E4217}" srcOrd="13" destOrd="0" presId="urn:microsoft.com/office/officeart/2005/8/layout/list1"/>
    <dgm:cxn modelId="{28F3F559-9B42-4180-94A0-81BAAA9BBDFB}" type="presParOf" srcId="{6922439F-CE01-7541-A7C9-D0F5351F619A}" destId="{9DCBDD20-323E-814B-BA43-46A257736260}" srcOrd="14" destOrd="0" presId="urn:microsoft.com/office/officeart/2005/8/layout/list1"/>
    <dgm:cxn modelId="{D60259C3-D82E-4E53-978C-0BFADD5DC74C}" type="presParOf" srcId="{6922439F-CE01-7541-A7C9-D0F5351F619A}" destId="{B3DC6E8D-3C47-EC43-8629-6FFE14E13FB1}" srcOrd="15" destOrd="0" presId="urn:microsoft.com/office/officeart/2005/8/layout/list1"/>
    <dgm:cxn modelId="{2B4B2BF7-AFED-405F-8F04-83F747A23180}" type="presParOf" srcId="{6922439F-CE01-7541-A7C9-D0F5351F619A}" destId="{0AAFF645-AEEF-5E45-8302-37FC88928549}" srcOrd="16" destOrd="0" presId="urn:microsoft.com/office/officeart/2005/8/layout/list1"/>
    <dgm:cxn modelId="{83145B1D-1F4D-438C-911C-4D655D1CA54C}" type="presParOf" srcId="{0AAFF645-AEEF-5E45-8302-37FC88928549}" destId="{1C986DAC-938C-5740-9BB3-E57F4635FD24}" srcOrd="0" destOrd="0" presId="urn:microsoft.com/office/officeart/2005/8/layout/list1"/>
    <dgm:cxn modelId="{FDCB00F4-4B1B-4768-9B7F-3E3695F803BB}" type="presParOf" srcId="{0AAFF645-AEEF-5E45-8302-37FC88928549}" destId="{3B294A14-72B7-AC44-9DEA-5D1A80F21AD8}" srcOrd="1" destOrd="0" presId="urn:microsoft.com/office/officeart/2005/8/layout/list1"/>
    <dgm:cxn modelId="{002F18DC-BB4A-47FE-8360-9595625850DD}" type="presParOf" srcId="{6922439F-CE01-7541-A7C9-D0F5351F619A}" destId="{500B0C0D-3113-6644-A85A-5E7C33BBD043}" srcOrd="17" destOrd="0" presId="urn:microsoft.com/office/officeart/2005/8/layout/list1"/>
    <dgm:cxn modelId="{C9EB8385-7429-42C1-877F-437A2FCCC9C7}" type="presParOf" srcId="{6922439F-CE01-7541-A7C9-D0F5351F619A}" destId="{12729B7D-811D-B04A-9E5C-D961974B98D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87F9C-9B71-45A9-97E7-C89C9B3B1BCC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CD2C7FF9-E288-4827-8B7A-69F026233865}">
      <dgm:prSet phldrT="[Texto]"/>
      <dgm:spPr/>
      <dgm:t>
        <a:bodyPr/>
        <a:lstStyle/>
        <a:p>
          <a:r>
            <a:rPr lang="es-MX" dirty="0" smtClean="0"/>
            <a:t>Empleo </a:t>
          </a:r>
          <a:endParaRPr lang="es-MX" dirty="0"/>
        </a:p>
      </dgm:t>
    </dgm:pt>
    <dgm:pt modelId="{9F2F7C1D-EA55-435D-90E3-E7754ED11515}" type="parTrans" cxnId="{1ACA8726-40A8-4895-A12C-1DE86E7B22DA}">
      <dgm:prSet/>
      <dgm:spPr/>
      <dgm:t>
        <a:bodyPr/>
        <a:lstStyle/>
        <a:p>
          <a:endParaRPr lang="es-MX"/>
        </a:p>
      </dgm:t>
    </dgm:pt>
    <dgm:pt modelId="{5347AC9F-9148-459F-8862-A8B71E22A8F2}" type="sibTrans" cxnId="{1ACA8726-40A8-4895-A12C-1DE86E7B22DA}">
      <dgm:prSet/>
      <dgm:spPr/>
      <dgm:t>
        <a:bodyPr/>
        <a:lstStyle/>
        <a:p>
          <a:endParaRPr lang="es-MX"/>
        </a:p>
      </dgm:t>
    </dgm:pt>
    <dgm:pt modelId="{EFE22A29-2FCE-48B6-A047-50F8D235ED11}">
      <dgm:prSet phldrT="[Texto]"/>
      <dgm:spPr/>
      <dgm:t>
        <a:bodyPr/>
        <a:lstStyle/>
        <a:p>
          <a:r>
            <a:rPr lang="es-MX" dirty="0" smtClean="0"/>
            <a:t>Empleabilidad </a:t>
          </a:r>
          <a:endParaRPr lang="es-MX" dirty="0"/>
        </a:p>
      </dgm:t>
    </dgm:pt>
    <dgm:pt modelId="{7BDDFA15-CD57-467C-A718-3CE8AFFF0A18}" type="parTrans" cxnId="{CBE12629-5D82-4654-ACCA-CECF3375A40C}">
      <dgm:prSet/>
      <dgm:spPr/>
      <dgm:t>
        <a:bodyPr/>
        <a:lstStyle/>
        <a:p>
          <a:endParaRPr lang="es-MX"/>
        </a:p>
      </dgm:t>
    </dgm:pt>
    <dgm:pt modelId="{61BA9183-E892-4634-B131-4BB45006923E}" type="sibTrans" cxnId="{CBE12629-5D82-4654-ACCA-CECF3375A40C}">
      <dgm:prSet/>
      <dgm:spPr/>
      <dgm:t>
        <a:bodyPr/>
        <a:lstStyle/>
        <a:p>
          <a:endParaRPr lang="es-MX"/>
        </a:p>
      </dgm:t>
    </dgm:pt>
    <dgm:pt modelId="{8080693E-76FE-412C-BE4E-FB1419799C9B}">
      <dgm:prSet phldrT="[Texto]"/>
      <dgm:spPr/>
      <dgm:t>
        <a:bodyPr/>
        <a:lstStyle/>
        <a:p>
          <a:r>
            <a:rPr lang="es-MX" dirty="0" smtClean="0"/>
            <a:t>Emprendimientos </a:t>
          </a:r>
          <a:endParaRPr lang="es-MX" dirty="0"/>
        </a:p>
      </dgm:t>
    </dgm:pt>
    <dgm:pt modelId="{66408A6E-319C-4B2A-8B1B-E6498298DCDD}" type="parTrans" cxnId="{04D64A0A-E65F-4459-BCFA-C5335ED708CD}">
      <dgm:prSet/>
      <dgm:spPr/>
      <dgm:t>
        <a:bodyPr/>
        <a:lstStyle/>
        <a:p>
          <a:endParaRPr lang="es-MX"/>
        </a:p>
      </dgm:t>
    </dgm:pt>
    <dgm:pt modelId="{877E34FF-B020-4308-AD4F-5187ABE59D3D}" type="sibTrans" cxnId="{04D64A0A-E65F-4459-BCFA-C5335ED708CD}">
      <dgm:prSet/>
      <dgm:spPr/>
      <dgm:t>
        <a:bodyPr/>
        <a:lstStyle/>
        <a:p>
          <a:endParaRPr lang="es-MX"/>
        </a:p>
      </dgm:t>
    </dgm:pt>
    <dgm:pt modelId="{618D10E2-05B6-446A-BBFD-D6C1336DB26C}" type="pres">
      <dgm:prSet presAssocID="{D0D87F9C-9B71-45A9-97E7-C89C9B3B1BCC}" presName="Name0" presStyleCnt="0">
        <dgm:presLayoutVars>
          <dgm:dir/>
          <dgm:resizeHandles val="exact"/>
        </dgm:presLayoutVars>
      </dgm:prSet>
      <dgm:spPr/>
    </dgm:pt>
    <dgm:pt modelId="{36D8F2EE-63A5-4F7A-BB8D-6E721D10B370}" type="pres">
      <dgm:prSet presAssocID="{D0D87F9C-9B71-45A9-97E7-C89C9B3B1BCC}" presName="fgShape" presStyleLbl="fgShp" presStyleIdx="0" presStyleCnt="1"/>
      <dgm:spPr/>
    </dgm:pt>
    <dgm:pt modelId="{16F761C7-EA78-4255-A077-CBF7DA0DE91A}" type="pres">
      <dgm:prSet presAssocID="{D0D87F9C-9B71-45A9-97E7-C89C9B3B1BCC}" presName="linComp" presStyleCnt="0"/>
      <dgm:spPr/>
    </dgm:pt>
    <dgm:pt modelId="{542B482A-11E1-4D66-BE69-0819496FFA9A}" type="pres">
      <dgm:prSet presAssocID="{CD2C7FF9-E288-4827-8B7A-69F026233865}" presName="compNode" presStyleCnt="0"/>
      <dgm:spPr/>
    </dgm:pt>
    <dgm:pt modelId="{14C51CB3-1E91-426B-A58E-68EF60F34D64}" type="pres">
      <dgm:prSet presAssocID="{CD2C7FF9-E288-4827-8B7A-69F026233865}" presName="bkgdShape" presStyleLbl="node1" presStyleIdx="0" presStyleCnt="3"/>
      <dgm:spPr/>
      <dgm:t>
        <a:bodyPr/>
        <a:lstStyle/>
        <a:p>
          <a:endParaRPr lang="es-MX"/>
        </a:p>
      </dgm:t>
    </dgm:pt>
    <dgm:pt modelId="{80FA02FB-D25E-4234-8517-CE082D97EB2F}" type="pres">
      <dgm:prSet presAssocID="{CD2C7FF9-E288-4827-8B7A-69F02623386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7147DE2-710E-4436-87B4-187D8A307874}" type="pres">
      <dgm:prSet presAssocID="{CD2C7FF9-E288-4827-8B7A-69F026233865}" presName="invisiNode" presStyleLbl="node1" presStyleIdx="0" presStyleCnt="3"/>
      <dgm:spPr/>
    </dgm:pt>
    <dgm:pt modelId="{8A76E83A-22FB-49D0-BBE9-259DCEE2CC4B}" type="pres">
      <dgm:prSet presAssocID="{CD2C7FF9-E288-4827-8B7A-69F026233865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E1937F52-922E-4CD5-8098-4E93765A187D}" type="pres">
      <dgm:prSet presAssocID="{5347AC9F-9148-459F-8862-A8B71E22A8F2}" presName="sibTrans" presStyleLbl="sibTrans2D1" presStyleIdx="0" presStyleCnt="0"/>
      <dgm:spPr/>
      <dgm:t>
        <a:bodyPr/>
        <a:lstStyle/>
        <a:p>
          <a:endParaRPr lang="es-MX"/>
        </a:p>
      </dgm:t>
    </dgm:pt>
    <dgm:pt modelId="{E3E5C70E-5122-4B17-A932-8FD8994FF2FC}" type="pres">
      <dgm:prSet presAssocID="{EFE22A29-2FCE-48B6-A047-50F8D235ED11}" presName="compNode" presStyleCnt="0"/>
      <dgm:spPr/>
    </dgm:pt>
    <dgm:pt modelId="{F2C2FE50-FB52-438E-B66A-2F2623D1EFB9}" type="pres">
      <dgm:prSet presAssocID="{EFE22A29-2FCE-48B6-A047-50F8D235ED11}" presName="bkgdShape" presStyleLbl="node1" presStyleIdx="1" presStyleCnt="3"/>
      <dgm:spPr/>
      <dgm:t>
        <a:bodyPr/>
        <a:lstStyle/>
        <a:p>
          <a:endParaRPr lang="es-MX"/>
        </a:p>
      </dgm:t>
    </dgm:pt>
    <dgm:pt modelId="{EF334BA8-0235-4599-9BA6-C470B6D44100}" type="pres">
      <dgm:prSet presAssocID="{EFE22A29-2FCE-48B6-A047-50F8D235ED1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A50B1E-0267-450B-B922-B1C87142E361}" type="pres">
      <dgm:prSet presAssocID="{EFE22A29-2FCE-48B6-A047-50F8D235ED11}" presName="invisiNode" presStyleLbl="node1" presStyleIdx="1" presStyleCnt="3"/>
      <dgm:spPr/>
    </dgm:pt>
    <dgm:pt modelId="{6872CC5E-65B2-4F2E-ACF3-5C65357D2FFC}" type="pres">
      <dgm:prSet presAssocID="{EFE22A29-2FCE-48B6-A047-50F8D235ED11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1FC7BA8-4F36-4CC4-B8F7-639248909C4E}" type="pres">
      <dgm:prSet presAssocID="{61BA9183-E892-4634-B131-4BB45006923E}" presName="sibTrans" presStyleLbl="sibTrans2D1" presStyleIdx="0" presStyleCnt="0"/>
      <dgm:spPr/>
      <dgm:t>
        <a:bodyPr/>
        <a:lstStyle/>
        <a:p>
          <a:endParaRPr lang="es-MX"/>
        </a:p>
      </dgm:t>
    </dgm:pt>
    <dgm:pt modelId="{081EC60B-9E13-45CF-A5FA-436D7189EFF5}" type="pres">
      <dgm:prSet presAssocID="{8080693E-76FE-412C-BE4E-FB1419799C9B}" presName="compNode" presStyleCnt="0"/>
      <dgm:spPr/>
    </dgm:pt>
    <dgm:pt modelId="{4D7D287E-5E90-4296-906E-F4C40D8636DD}" type="pres">
      <dgm:prSet presAssocID="{8080693E-76FE-412C-BE4E-FB1419799C9B}" presName="bkgdShape" presStyleLbl="node1" presStyleIdx="2" presStyleCnt="3" custLinFactNeighborX="4639" custLinFactNeighborY="-1384"/>
      <dgm:spPr/>
      <dgm:t>
        <a:bodyPr/>
        <a:lstStyle/>
        <a:p>
          <a:endParaRPr lang="es-MX"/>
        </a:p>
      </dgm:t>
    </dgm:pt>
    <dgm:pt modelId="{90BC234D-9B73-4D21-ACFD-26FCC4CE77FC}" type="pres">
      <dgm:prSet presAssocID="{8080693E-76FE-412C-BE4E-FB1419799C9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897712-7298-4C3E-AE85-B78ED8E5EA78}" type="pres">
      <dgm:prSet presAssocID="{8080693E-76FE-412C-BE4E-FB1419799C9B}" presName="invisiNode" presStyleLbl="node1" presStyleIdx="2" presStyleCnt="3"/>
      <dgm:spPr/>
    </dgm:pt>
    <dgm:pt modelId="{BE478E79-F7B2-4AC0-8DCD-7090F78B7D06}" type="pres">
      <dgm:prSet presAssocID="{8080693E-76FE-412C-BE4E-FB1419799C9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E7578826-78D3-4FF0-97C2-1B480559889D}" type="presOf" srcId="{EFE22A29-2FCE-48B6-A047-50F8D235ED11}" destId="{F2C2FE50-FB52-438E-B66A-2F2623D1EFB9}" srcOrd="0" destOrd="0" presId="urn:microsoft.com/office/officeart/2005/8/layout/hList7"/>
    <dgm:cxn modelId="{D014F04F-4294-42A3-BD12-33D8D72496D5}" type="presOf" srcId="{D0D87F9C-9B71-45A9-97E7-C89C9B3B1BCC}" destId="{618D10E2-05B6-446A-BBFD-D6C1336DB26C}" srcOrd="0" destOrd="0" presId="urn:microsoft.com/office/officeart/2005/8/layout/hList7"/>
    <dgm:cxn modelId="{55614C7C-4976-4427-96E5-8DE015B7FBCC}" type="presOf" srcId="{EFE22A29-2FCE-48B6-A047-50F8D235ED11}" destId="{EF334BA8-0235-4599-9BA6-C470B6D44100}" srcOrd="1" destOrd="0" presId="urn:microsoft.com/office/officeart/2005/8/layout/hList7"/>
    <dgm:cxn modelId="{DE228525-679E-4BF5-A7B6-4A645926F8B9}" type="presOf" srcId="{61BA9183-E892-4634-B131-4BB45006923E}" destId="{B1FC7BA8-4F36-4CC4-B8F7-639248909C4E}" srcOrd="0" destOrd="0" presId="urn:microsoft.com/office/officeart/2005/8/layout/hList7"/>
    <dgm:cxn modelId="{821F887E-EF84-4153-A296-E335BB6F023A}" type="presOf" srcId="{8080693E-76FE-412C-BE4E-FB1419799C9B}" destId="{90BC234D-9B73-4D21-ACFD-26FCC4CE77FC}" srcOrd="1" destOrd="0" presId="urn:microsoft.com/office/officeart/2005/8/layout/hList7"/>
    <dgm:cxn modelId="{E21A25C2-D875-43E0-A4A6-253AB3C23CCA}" type="presOf" srcId="{5347AC9F-9148-459F-8862-A8B71E22A8F2}" destId="{E1937F52-922E-4CD5-8098-4E93765A187D}" srcOrd="0" destOrd="0" presId="urn:microsoft.com/office/officeart/2005/8/layout/hList7"/>
    <dgm:cxn modelId="{04D64A0A-E65F-4459-BCFA-C5335ED708CD}" srcId="{D0D87F9C-9B71-45A9-97E7-C89C9B3B1BCC}" destId="{8080693E-76FE-412C-BE4E-FB1419799C9B}" srcOrd="2" destOrd="0" parTransId="{66408A6E-319C-4B2A-8B1B-E6498298DCDD}" sibTransId="{877E34FF-B020-4308-AD4F-5187ABE59D3D}"/>
    <dgm:cxn modelId="{A4D40AAB-89D0-4E51-8C13-F90C61557764}" type="presOf" srcId="{8080693E-76FE-412C-BE4E-FB1419799C9B}" destId="{4D7D287E-5E90-4296-906E-F4C40D8636DD}" srcOrd="0" destOrd="0" presId="urn:microsoft.com/office/officeart/2005/8/layout/hList7"/>
    <dgm:cxn modelId="{138AF815-C5EE-4E7C-B985-610D8F5AAC9D}" type="presOf" srcId="{CD2C7FF9-E288-4827-8B7A-69F026233865}" destId="{80FA02FB-D25E-4234-8517-CE082D97EB2F}" srcOrd="1" destOrd="0" presId="urn:microsoft.com/office/officeart/2005/8/layout/hList7"/>
    <dgm:cxn modelId="{CCC15A3C-6768-4E30-AF45-5C0AAEF63755}" type="presOf" srcId="{CD2C7FF9-E288-4827-8B7A-69F026233865}" destId="{14C51CB3-1E91-426B-A58E-68EF60F34D64}" srcOrd="0" destOrd="0" presId="urn:microsoft.com/office/officeart/2005/8/layout/hList7"/>
    <dgm:cxn modelId="{1ACA8726-40A8-4895-A12C-1DE86E7B22DA}" srcId="{D0D87F9C-9B71-45A9-97E7-C89C9B3B1BCC}" destId="{CD2C7FF9-E288-4827-8B7A-69F026233865}" srcOrd="0" destOrd="0" parTransId="{9F2F7C1D-EA55-435D-90E3-E7754ED11515}" sibTransId="{5347AC9F-9148-459F-8862-A8B71E22A8F2}"/>
    <dgm:cxn modelId="{CBE12629-5D82-4654-ACCA-CECF3375A40C}" srcId="{D0D87F9C-9B71-45A9-97E7-C89C9B3B1BCC}" destId="{EFE22A29-2FCE-48B6-A047-50F8D235ED11}" srcOrd="1" destOrd="0" parTransId="{7BDDFA15-CD57-467C-A718-3CE8AFFF0A18}" sibTransId="{61BA9183-E892-4634-B131-4BB45006923E}"/>
    <dgm:cxn modelId="{39BE5EBB-7311-4DC5-BD3E-9E7043B311F5}" type="presParOf" srcId="{618D10E2-05B6-446A-BBFD-D6C1336DB26C}" destId="{36D8F2EE-63A5-4F7A-BB8D-6E721D10B370}" srcOrd="0" destOrd="0" presId="urn:microsoft.com/office/officeart/2005/8/layout/hList7"/>
    <dgm:cxn modelId="{A93105ED-560F-41AE-881D-EA0BE19C4107}" type="presParOf" srcId="{618D10E2-05B6-446A-BBFD-D6C1336DB26C}" destId="{16F761C7-EA78-4255-A077-CBF7DA0DE91A}" srcOrd="1" destOrd="0" presId="urn:microsoft.com/office/officeart/2005/8/layout/hList7"/>
    <dgm:cxn modelId="{5487004E-8A63-4CDA-B6E6-5ED553A8F85A}" type="presParOf" srcId="{16F761C7-EA78-4255-A077-CBF7DA0DE91A}" destId="{542B482A-11E1-4D66-BE69-0819496FFA9A}" srcOrd="0" destOrd="0" presId="urn:microsoft.com/office/officeart/2005/8/layout/hList7"/>
    <dgm:cxn modelId="{99CC9424-8A1F-4880-9504-EED499898D16}" type="presParOf" srcId="{542B482A-11E1-4D66-BE69-0819496FFA9A}" destId="{14C51CB3-1E91-426B-A58E-68EF60F34D64}" srcOrd="0" destOrd="0" presId="urn:microsoft.com/office/officeart/2005/8/layout/hList7"/>
    <dgm:cxn modelId="{73A9D197-EDE4-4014-85D9-A53D9AEDE9D3}" type="presParOf" srcId="{542B482A-11E1-4D66-BE69-0819496FFA9A}" destId="{80FA02FB-D25E-4234-8517-CE082D97EB2F}" srcOrd="1" destOrd="0" presId="urn:microsoft.com/office/officeart/2005/8/layout/hList7"/>
    <dgm:cxn modelId="{6384A028-F483-44EC-BD22-4FFD377438BF}" type="presParOf" srcId="{542B482A-11E1-4D66-BE69-0819496FFA9A}" destId="{B7147DE2-710E-4436-87B4-187D8A307874}" srcOrd="2" destOrd="0" presId="urn:microsoft.com/office/officeart/2005/8/layout/hList7"/>
    <dgm:cxn modelId="{1D66F2F9-6114-416D-96D8-FF4536FBB0E6}" type="presParOf" srcId="{542B482A-11E1-4D66-BE69-0819496FFA9A}" destId="{8A76E83A-22FB-49D0-BBE9-259DCEE2CC4B}" srcOrd="3" destOrd="0" presId="urn:microsoft.com/office/officeart/2005/8/layout/hList7"/>
    <dgm:cxn modelId="{38D2B9E2-B421-4A26-818B-91D46C7CCEB1}" type="presParOf" srcId="{16F761C7-EA78-4255-A077-CBF7DA0DE91A}" destId="{E1937F52-922E-4CD5-8098-4E93765A187D}" srcOrd="1" destOrd="0" presId="urn:microsoft.com/office/officeart/2005/8/layout/hList7"/>
    <dgm:cxn modelId="{1E6C97E0-2D54-4776-8DA5-9D477F1B1E7E}" type="presParOf" srcId="{16F761C7-EA78-4255-A077-CBF7DA0DE91A}" destId="{E3E5C70E-5122-4B17-A932-8FD8994FF2FC}" srcOrd="2" destOrd="0" presId="urn:microsoft.com/office/officeart/2005/8/layout/hList7"/>
    <dgm:cxn modelId="{3E442E2D-7FC4-4E06-935D-678E348D963A}" type="presParOf" srcId="{E3E5C70E-5122-4B17-A932-8FD8994FF2FC}" destId="{F2C2FE50-FB52-438E-B66A-2F2623D1EFB9}" srcOrd="0" destOrd="0" presId="urn:microsoft.com/office/officeart/2005/8/layout/hList7"/>
    <dgm:cxn modelId="{27F0CDE4-37C4-4797-BABE-CA3FDBCD62F1}" type="presParOf" srcId="{E3E5C70E-5122-4B17-A932-8FD8994FF2FC}" destId="{EF334BA8-0235-4599-9BA6-C470B6D44100}" srcOrd="1" destOrd="0" presId="urn:microsoft.com/office/officeart/2005/8/layout/hList7"/>
    <dgm:cxn modelId="{16158A92-422C-4BC9-BBE5-A1828BDA50CC}" type="presParOf" srcId="{E3E5C70E-5122-4B17-A932-8FD8994FF2FC}" destId="{CFA50B1E-0267-450B-B922-B1C87142E361}" srcOrd="2" destOrd="0" presId="urn:microsoft.com/office/officeart/2005/8/layout/hList7"/>
    <dgm:cxn modelId="{0DC80975-18A9-49EA-9567-495D0E3DBE15}" type="presParOf" srcId="{E3E5C70E-5122-4B17-A932-8FD8994FF2FC}" destId="{6872CC5E-65B2-4F2E-ACF3-5C65357D2FFC}" srcOrd="3" destOrd="0" presId="urn:microsoft.com/office/officeart/2005/8/layout/hList7"/>
    <dgm:cxn modelId="{2653A5FE-2BF5-4102-858E-A582198A0FA1}" type="presParOf" srcId="{16F761C7-EA78-4255-A077-CBF7DA0DE91A}" destId="{B1FC7BA8-4F36-4CC4-B8F7-639248909C4E}" srcOrd="3" destOrd="0" presId="urn:microsoft.com/office/officeart/2005/8/layout/hList7"/>
    <dgm:cxn modelId="{DF4075E1-E019-49CE-86BB-2C2E316A62DF}" type="presParOf" srcId="{16F761C7-EA78-4255-A077-CBF7DA0DE91A}" destId="{081EC60B-9E13-45CF-A5FA-436D7189EFF5}" srcOrd="4" destOrd="0" presId="urn:microsoft.com/office/officeart/2005/8/layout/hList7"/>
    <dgm:cxn modelId="{9C1A477B-EE11-425B-A727-2F823685E737}" type="presParOf" srcId="{081EC60B-9E13-45CF-A5FA-436D7189EFF5}" destId="{4D7D287E-5E90-4296-906E-F4C40D8636DD}" srcOrd="0" destOrd="0" presId="urn:microsoft.com/office/officeart/2005/8/layout/hList7"/>
    <dgm:cxn modelId="{4E39EF3B-E213-42AE-891B-A8E16EE54EE6}" type="presParOf" srcId="{081EC60B-9E13-45CF-A5FA-436D7189EFF5}" destId="{90BC234D-9B73-4D21-ACFD-26FCC4CE77FC}" srcOrd="1" destOrd="0" presId="urn:microsoft.com/office/officeart/2005/8/layout/hList7"/>
    <dgm:cxn modelId="{0F27FA02-CC37-4D49-951E-022FEEC714D1}" type="presParOf" srcId="{081EC60B-9E13-45CF-A5FA-436D7189EFF5}" destId="{D5897712-7298-4C3E-AE85-B78ED8E5EA78}" srcOrd="2" destOrd="0" presId="urn:microsoft.com/office/officeart/2005/8/layout/hList7"/>
    <dgm:cxn modelId="{D7C5FD0B-9915-4CB4-B41D-33BB2F34AD89}" type="presParOf" srcId="{081EC60B-9E13-45CF-A5FA-436D7189EFF5}" destId="{BE478E79-F7B2-4AC0-8DCD-7090F78B7D0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C134A-8465-9B42-AEE2-803D1AAD9DF4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B3142B0-5DC3-6547-91C0-725959A7D317}">
      <dgm:prSet phldrT="[Texto]"/>
      <dgm:spPr/>
      <dgm:t>
        <a:bodyPr/>
        <a:lstStyle/>
        <a:p>
          <a:pPr algn="l"/>
          <a:r>
            <a:rPr lang="es-ES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Articulación y coordinación</a:t>
          </a:r>
          <a:endParaRPr lang="es-ES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0FC4CBA-A2EA-ED40-90D8-B3B206EE64E4}" type="parTrans" cxnId="{00075D72-2AA8-9D4E-ADF8-75D23B78DA68}">
      <dgm:prSet/>
      <dgm:spPr/>
      <dgm:t>
        <a:bodyPr/>
        <a:lstStyle/>
        <a:p>
          <a:pPr algn="l"/>
          <a:endParaRPr lang="es-ES"/>
        </a:p>
      </dgm:t>
    </dgm:pt>
    <dgm:pt modelId="{BAC61B0E-7AB3-5C4F-B648-599EB0534BCE}" type="sibTrans" cxnId="{00075D72-2AA8-9D4E-ADF8-75D23B78DA68}">
      <dgm:prSet/>
      <dgm:spPr/>
      <dgm:t>
        <a:bodyPr/>
        <a:lstStyle/>
        <a:p>
          <a:pPr algn="l"/>
          <a:endParaRPr lang="es-ES"/>
        </a:p>
      </dgm:t>
    </dgm:pt>
    <dgm:pt modelId="{9F1E9380-B033-EA47-B22D-9BE419151262}">
      <dgm:prSet phldrT="[Texto]"/>
      <dgm:spPr/>
      <dgm:t>
        <a:bodyPr/>
        <a:lstStyle/>
        <a:p>
          <a:pPr algn="l"/>
          <a:r>
            <a:rPr lang="es-ES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Integralidad</a:t>
          </a:r>
          <a:endParaRPr lang="es-ES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9649AC3B-25FA-F54C-B35F-AD19BE3DC78F}" type="parTrans" cxnId="{C69E523D-AB3F-C048-974D-893E1D219340}">
      <dgm:prSet/>
      <dgm:spPr/>
      <dgm:t>
        <a:bodyPr/>
        <a:lstStyle/>
        <a:p>
          <a:pPr algn="l"/>
          <a:endParaRPr lang="es-ES"/>
        </a:p>
      </dgm:t>
    </dgm:pt>
    <dgm:pt modelId="{6161F195-8F6E-7747-8318-CE95DDE14171}" type="sibTrans" cxnId="{C69E523D-AB3F-C048-974D-893E1D219340}">
      <dgm:prSet/>
      <dgm:spPr/>
      <dgm:t>
        <a:bodyPr/>
        <a:lstStyle/>
        <a:p>
          <a:pPr algn="l"/>
          <a:endParaRPr lang="es-ES"/>
        </a:p>
      </dgm:t>
    </dgm:pt>
    <dgm:pt modelId="{145BE1F4-0A29-3340-8C8F-76547B8BDE1D}">
      <dgm:prSet phldrT="[Texto]"/>
      <dgm:spPr/>
      <dgm:t>
        <a:bodyPr/>
        <a:lstStyle/>
        <a:p>
          <a:pPr algn="l"/>
          <a:r>
            <a:rPr lang="es-ES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Complementariedad</a:t>
          </a:r>
          <a:endParaRPr lang="es-ES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8480526E-33BC-DB49-B6C7-3F06D1063403}" type="parTrans" cxnId="{584AA8C3-E124-7D4D-AD64-3684FA7231B4}">
      <dgm:prSet/>
      <dgm:spPr/>
      <dgm:t>
        <a:bodyPr/>
        <a:lstStyle/>
        <a:p>
          <a:pPr algn="l"/>
          <a:endParaRPr lang="es-ES"/>
        </a:p>
      </dgm:t>
    </dgm:pt>
    <dgm:pt modelId="{27F1D728-F441-EE47-92C2-F8FB14685E72}" type="sibTrans" cxnId="{584AA8C3-E124-7D4D-AD64-3684FA7231B4}">
      <dgm:prSet/>
      <dgm:spPr/>
      <dgm:t>
        <a:bodyPr/>
        <a:lstStyle/>
        <a:p>
          <a:pPr algn="l"/>
          <a:endParaRPr lang="es-ES"/>
        </a:p>
      </dgm:t>
    </dgm:pt>
    <dgm:pt modelId="{450BB1BE-63FC-C04C-A97C-537E2FC66752}">
      <dgm:prSet phldrT="[Texto]"/>
      <dgm:spPr/>
      <dgm:t>
        <a:bodyPr/>
        <a:lstStyle/>
        <a:p>
          <a:pPr algn="l"/>
          <a:r>
            <a:rPr lang="es-ES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Gradualidad</a:t>
          </a:r>
          <a:endParaRPr lang="es-ES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46C02612-6DEA-0441-9710-9FE12F952676}" type="parTrans" cxnId="{74D4703E-67CC-4349-A02D-50285F74D35F}">
      <dgm:prSet/>
      <dgm:spPr/>
      <dgm:t>
        <a:bodyPr/>
        <a:lstStyle/>
        <a:p>
          <a:pPr algn="l"/>
          <a:endParaRPr lang="es-ES"/>
        </a:p>
      </dgm:t>
    </dgm:pt>
    <dgm:pt modelId="{49DC600F-834F-9043-B5D3-AE5211384F5E}" type="sibTrans" cxnId="{74D4703E-67CC-4349-A02D-50285F74D35F}">
      <dgm:prSet/>
      <dgm:spPr/>
      <dgm:t>
        <a:bodyPr/>
        <a:lstStyle/>
        <a:p>
          <a:pPr algn="l"/>
          <a:endParaRPr lang="es-ES"/>
        </a:p>
      </dgm:t>
    </dgm:pt>
    <dgm:pt modelId="{8E6C848A-FE85-1249-8AA3-5097EC392BBC}">
      <dgm:prSet phldrT="[Texto]"/>
      <dgm:spPr/>
      <dgm:t>
        <a:bodyPr/>
        <a:lstStyle/>
        <a:p>
          <a:pPr algn="l"/>
          <a:r>
            <a:rPr lang="es-ES" b="1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Focalización</a:t>
          </a:r>
          <a:endParaRPr lang="es-ES" b="1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gm:t>
    </dgm:pt>
    <dgm:pt modelId="{2C970BCA-04BC-9843-AC51-ED4B7BE853A3}" type="parTrans" cxnId="{3E57A542-A9FA-0D4D-B098-1FECE6C4CF8D}">
      <dgm:prSet/>
      <dgm:spPr/>
      <dgm:t>
        <a:bodyPr/>
        <a:lstStyle/>
        <a:p>
          <a:pPr algn="l"/>
          <a:endParaRPr lang="es-ES"/>
        </a:p>
      </dgm:t>
    </dgm:pt>
    <dgm:pt modelId="{8ADAD475-AA08-AF4E-9B30-37863B6C7CAA}" type="sibTrans" cxnId="{3E57A542-A9FA-0D4D-B098-1FECE6C4CF8D}">
      <dgm:prSet/>
      <dgm:spPr/>
      <dgm:t>
        <a:bodyPr/>
        <a:lstStyle/>
        <a:p>
          <a:pPr algn="l"/>
          <a:endParaRPr lang="es-ES"/>
        </a:p>
      </dgm:t>
    </dgm:pt>
    <dgm:pt modelId="{F79DCC62-9CF5-5947-92B2-0D0BEC514FA6}" type="pres">
      <dgm:prSet presAssocID="{575C134A-8465-9B42-AEE2-803D1AAD9D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01438E9-594B-4D44-9FA4-092DF00DEE0E}" type="pres">
      <dgm:prSet presAssocID="{AB3142B0-5DC3-6547-91C0-725959A7D317}" presName="composite" presStyleCnt="0"/>
      <dgm:spPr/>
    </dgm:pt>
    <dgm:pt modelId="{4247D80E-CCD9-1C41-A40D-DD7B122B56ED}" type="pres">
      <dgm:prSet presAssocID="{AB3142B0-5DC3-6547-91C0-725959A7D317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8D078B52-26BA-704A-B6D3-DD7186678704}" type="pres">
      <dgm:prSet presAssocID="{AB3142B0-5DC3-6547-91C0-725959A7D317}" presName="txShp" presStyleLbl="node1" presStyleIdx="0" presStyleCnt="5" custLinFactNeighborY="109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37343-CE3A-5944-8851-F8E5256C0750}" type="pres">
      <dgm:prSet presAssocID="{BAC61B0E-7AB3-5C4F-B648-599EB0534BCE}" presName="spacing" presStyleCnt="0"/>
      <dgm:spPr/>
    </dgm:pt>
    <dgm:pt modelId="{AD1F7C09-4946-E945-B97C-FB1755DBFA0A}" type="pres">
      <dgm:prSet presAssocID="{9F1E9380-B033-EA47-B22D-9BE419151262}" presName="composite" presStyleCnt="0"/>
      <dgm:spPr/>
    </dgm:pt>
    <dgm:pt modelId="{B792A114-EDD3-DD44-8F36-193BB9C09632}" type="pres">
      <dgm:prSet presAssocID="{9F1E9380-B033-EA47-B22D-9BE419151262}" presName="imgShp" presStyleLbl="fgImgPlace1" presStyleIdx="1" presStyleCnt="5"/>
      <dgm:spPr/>
      <dgm:t>
        <a:bodyPr/>
        <a:lstStyle/>
        <a:p>
          <a:endParaRPr lang="es-ES"/>
        </a:p>
      </dgm:t>
    </dgm:pt>
    <dgm:pt modelId="{294EFB6B-FC46-9B4E-BFC3-3F5C8FD574C3}" type="pres">
      <dgm:prSet presAssocID="{9F1E9380-B033-EA47-B22D-9BE4191512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D52FEF-8641-B842-B9DF-A7CC91F5D201}" type="pres">
      <dgm:prSet presAssocID="{6161F195-8F6E-7747-8318-CE95DDE14171}" presName="spacing" presStyleCnt="0"/>
      <dgm:spPr/>
    </dgm:pt>
    <dgm:pt modelId="{D8B64DCB-84E5-B84E-91AE-E12ED564F0FE}" type="pres">
      <dgm:prSet presAssocID="{145BE1F4-0A29-3340-8C8F-76547B8BDE1D}" presName="composite" presStyleCnt="0"/>
      <dgm:spPr/>
    </dgm:pt>
    <dgm:pt modelId="{D22E6726-64FC-7544-AB21-512FF6899F4C}" type="pres">
      <dgm:prSet presAssocID="{145BE1F4-0A29-3340-8C8F-76547B8BDE1D}" presName="imgShp" presStyleLbl="fgImgPlace1" presStyleIdx="2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F74A681E-49C8-6246-B57D-F429AD13F8FD}" type="pres">
      <dgm:prSet presAssocID="{145BE1F4-0A29-3340-8C8F-76547B8BDE1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5A72FB-997B-3941-8BD2-D0A0B6605AD3}" type="pres">
      <dgm:prSet presAssocID="{27F1D728-F441-EE47-92C2-F8FB14685E72}" presName="spacing" presStyleCnt="0"/>
      <dgm:spPr/>
    </dgm:pt>
    <dgm:pt modelId="{EE58136E-3598-7848-9C9B-28326AFF2AA1}" type="pres">
      <dgm:prSet presAssocID="{450BB1BE-63FC-C04C-A97C-537E2FC66752}" presName="composite" presStyleCnt="0"/>
      <dgm:spPr/>
    </dgm:pt>
    <dgm:pt modelId="{399D7787-2431-CB46-BAE3-4682F228840E}" type="pres">
      <dgm:prSet presAssocID="{450BB1BE-63FC-C04C-A97C-537E2FC66752}" presName="imgShp" presStyleLbl="fgImgPlace1" presStyleIdx="3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1ED32EF-0843-E041-9145-37E3FC0747DB}" type="pres">
      <dgm:prSet presAssocID="{450BB1BE-63FC-C04C-A97C-537E2FC6675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E71AA3-332C-E04C-89B0-7D115DFE6BE0}" type="pres">
      <dgm:prSet presAssocID="{49DC600F-834F-9043-B5D3-AE5211384F5E}" presName="spacing" presStyleCnt="0"/>
      <dgm:spPr/>
    </dgm:pt>
    <dgm:pt modelId="{66FA36F0-AE9D-9745-B9D7-7A5BCC6F15AC}" type="pres">
      <dgm:prSet presAssocID="{8E6C848A-FE85-1249-8AA3-5097EC392BBC}" presName="composite" presStyleCnt="0"/>
      <dgm:spPr/>
    </dgm:pt>
    <dgm:pt modelId="{6CAD3D21-04BC-B545-A40C-24E767C67DD2}" type="pres">
      <dgm:prSet presAssocID="{8E6C848A-FE85-1249-8AA3-5097EC392BBC}" presName="imgShp" presStyleLbl="fgImgPlace1" presStyleIdx="4" presStyleCnt="5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FA4D3FF-273D-2644-9449-CB5A20C4B409}" type="pres">
      <dgm:prSet presAssocID="{8E6C848A-FE85-1249-8AA3-5097EC392BBC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5057E6-0A29-4D88-A0C1-11F61F78CBBC}" type="presOf" srcId="{145BE1F4-0A29-3340-8C8F-76547B8BDE1D}" destId="{F74A681E-49C8-6246-B57D-F429AD13F8FD}" srcOrd="0" destOrd="0" presId="urn:microsoft.com/office/officeart/2005/8/layout/vList3"/>
    <dgm:cxn modelId="{584AA8C3-E124-7D4D-AD64-3684FA7231B4}" srcId="{575C134A-8465-9B42-AEE2-803D1AAD9DF4}" destId="{145BE1F4-0A29-3340-8C8F-76547B8BDE1D}" srcOrd="2" destOrd="0" parTransId="{8480526E-33BC-DB49-B6C7-3F06D1063403}" sibTransId="{27F1D728-F441-EE47-92C2-F8FB14685E72}"/>
    <dgm:cxn modelId="{69490B45-6D2F-4B45-960A-78D3581A3B44}" type="presOf" srcId="{AB3142B0-5DC3-6547-91C0-725959A7D317}" destId="{8D078B52-26BA-704A-B6D3-DD7186678704}" srcOrd="0" destOrd="0" presId="urn:microsoft.com/office/officeart/2005/8/layout/vList3"/>
    <dgm:cxn modelId="{74D4703E-67CC-4349-A02D-50285F74D35F}" srcId="{575C134A-8465-9B42-AEE2-803D1AAD9DF4}" destId="{450BB1BE-63FC-C04C-A97C-537E2FC66752}" srcOrd="3" destOrd="0" parTransId="{46C02612-6DEA-0441-9710-9FE12F952676}" sibTransId="{49DC600F-834F-9043-B5D3-AE5211384F5E}"/>
    <dgm:cxn modelId="{76D04662-6117-431F-8803-AF371E6B9417}" type="presOf" srcId="{9F1E9380-B033-EA47-B22D-9BE419151262}" destId="{294EFB6B-FC46-9B4E-BFC3-3F5C8FD574C3}" srcOrd="0" destOrd="0" presId="urn:microsoft.com/office/officeart/2005/8/layout/vList3"/>
    <dgm:cxn modelId="{3E57A542-A9FA-0D4D-B098-1FECE6C4CF8D}" srcId="{575C134A-8465-9B42-AEE2-803D1AAD9DF4}" destId="{8E6C848A-FE85-1249-8AA3-5097EC392BBC}" srcOrd="4" destOrd="0" parTransId="{2C970BCA-04BC-9843-AC51-ED4B7BE853A3}" sibTransId="{8ADAD475-AA08-AF4E-9B30-37863B6C7CAA}"/>
    <dgm:cxn modelId="{C69E523D-AB3F-C048-974D-893E1D219340}" srcId="{575C134A-8465-9B42-AEE2-803D1AAD9DF4}" destId="{9F1E9380-B033-EA47-B22D-9BE419151262}" srcOrd="1" destOrd="0" parTransId="{9649AC3B-25FA-F54C-B35F-AD19BE3DC78F}" sibTransId="{6161F195-8F6E-7747-8318-CE95DDE14171}"/>
    <dgm:cxn modelId="{8ABC9AA5-A79D-49C2-BF4C-A738E695BE83}" type="presOf" srcId="{8E6C848A-FE85-1249-8AA3-5097EC392BBC}" destId="{FFA4D3FF-273D-2644-9449-CB5A20C4B409}" srcOrd="0" destOrd="0" presId="urn:microsoft.com/office/officeart/2005/8/layout/vList3"/>
    <dgm:cxn modelId="{AD78AA1E-A4E6-46AF-8CDD-97AEAE1040EB}" type="presOf" srcId="{450BB1BE-63FC-C04C-A97C-537E2FC66752}" destId="{31ED32EF-0843-E041-9145-37E3FC0747DB}" srcOrd="0" destOrd="0" presId="urn:microsoft.com/office/officeart/2005/8/layout/vList3"/>
    <dgm:cxn modelId="{456CC524-C9E3-451F-A262-AF19649B60B1}" type="presOf" srcId="{575C134A-8465-9B42-AEE2-803D1AAD9DF4}" destId="{F79DCC62-9CF5-5947-92B2-0D0BEC514FA6}" srcOrd="0" destOrd="0" presId="urn:microsoft.com/office/officeart/2005/8/layout/vList3"/>
    <dgm:cxn modelId="{00075D72-2AA8-9D4E-ADF8-75D23B78DA68}" srcId="{575C134A-8465-9B42-AEE2-803D1AAD9DF4}" destId="{AB3142B0-5DC3-6547-91C0-725959A7D317}" srcOrd="0" destOrd="0" parTransId="{90FC4CBA-A2EA-ED40-90D8-B3B206EE64E4}" sibTransId="{BAC61B0E-7AB3-5C4F-B648-599EB0534BCE}"/>
    <dgm:cxn modelId="{D603FB51-6F2F-4859-8341-146DB643D757}" type="presParOf" srcId="{F79DCC62-9CF5-5947-92B2-0D0BEC514FA6}" destId="{A01438E9-594B-4D44-9FA4-092DF00DEE0E}" srcOrd="0" destOrd="0" presId="urn:microsoft.com/office/officeart/2005/8/layout/vList3"/>
    <dgm:cxn modelId="{7C7FEDF1-EDFD-41C8-86AA-386F632066E4}" type="presParOf" srcId="{A01438E9-594B-4D44-9FA4-092DF00DEE0E}" destId="{4247D80E-CCD9-1C41-A40D-DD7B122B56ED}" srcOrd="0" destOrd="0" presId="urn:microsoft.com/office/officeart/2005/8/layout/vList3"/>
    <dgm:cxn modelId="{C8AF2F15-71A4-4F07-9379-13F4CE68E569}" type="presParOf" srcId="{A01438E9-594B-4D44-9FA4-092DF00DEE0E}" destId="{8D078B52-26BA-704A-B6D3-DD7186678704}" srcOrd="1" destOrd="0" presId="urn:microsoft.com/office/officeart/2005/8/layout/vList3"/>
    <dgm:cxn modelId="{18E8463C-4B4E-48C0-8181-777D9EF15CF7}" type="presParOf" srcId="{F79DCC62-9CF5-5947-92B2-0D0BEC514FA6}" destId="{38737343-CE3A-5944-8851-F8E5256C0750}" srcOrd="1" destOrd="0" presId="urn:microsoft.com/office/officeart/2005/8/layout/vList3"/>
    <dgm:cxn modelId="{32B67E13-672F-4FDD-993F-EEA65523CED9}" type="presParOf" srcId="{F79DCC62-9CF5-5947-92B2-0D0BEC514FA6}" destId="{AD1F7C09-4946-E945-B97C-FB1755DBFA0A}" srcOrd="2" destOrd="0" presId="urn:microsoft.com/office/officeart/2005/8/layout/vList3"/>
    <dgm:cxn modelId="{0D6629DC-7104-4E6B-82A1-20390E7655E5}" type="presParOf" srcId="{AD1F7C09-4946-E945-B97C-FB1755DBFA0A}" destId="{B792A114-EDD3-DD44-8F36-193BB9C09632}" srcOrd="0" destOrd="0" presId="urn:microsoft.com/office/officeart/2005/8/layout/vList3"/>
    <dgm:cxn modelId="{415A566B-BF41-427C-B3F2-69F8C99AF72E}" type="presParOf" srcId="{AD1F7C09-4946-E945-B97C-FB1755DBFA0A}" destId="{294EFB6B-FC46-9B4E-BFC3-3F5C8FD574C3}" srcOrd="1" destOrd="0" presId="urn:microsoft.com/office/officeart/2005/8/layout/vList3"/>
    <dgm:cxn modelId="{EA3EDF4D-249A-4684-85CD-FCD9C6DDF2D8}" type="presParOf" srcId="{F79DCC62-9CF5-5947-92B2-0D0BEC514FA6}" destId="{69D52FEF-8641-B842-B9DF-A7CC91F5D201}" srcOrd="3" destOrd="0" presId="urn:microsoft.com/office/officeart/2005/8/layout/vList3"/>
    <dgm:cxn modelId="{A635618F-EE14-4BD4-936A-02A20337261F}" type="presParOf" srcId="{F79DCC62-9CF5-5947-92B2-0D0BEC514FA6}" destId="{D8B64DCB-84E5-B84E-91AE-E12ED564F0FE}" srcOrd="4" destOrd="0" presId="urn:microsoft.com/office/officeart/2005/8/layout/vList3"/>
    <dgm:cxn modelId="{1CB3706A-BF3E-40F5-80C5-6D64C11FEDA9}" type="presParOf" srcId="{D8B64DCB-84E5-B84E-91AE-E12ED564F0FE}" destId="{D22E6726-64FC-7544-AB21-512FF6899F4C}" srcOrd="0" destOrd="0" presId="urn:microsoft.com/office/officeart/2005/8/layout/vList3"/>
    <dgm:cxn modelId="{F0B16E2E-FF55-4CC9-AB35-573C0E693D6D}" type="presParOf" srcId="{D8B64DCB-84E5-B84E-91AE-E12ED564F0FE}" destId="{F74A681E-49C8-6246-B57D-F429AD13F8FD}" srcOrd="1" destOrd="0" presId="urn:microsoft.com/office/officeart/2005/8/layout/vList3"/>
    <dgm:cxn modelId="{F6B33949-861E-4808-A2E7-C1E3EF5CD2B9}" type="presParOf" srcId="{F79DCC62-9CF5-5947-92B2-0D0BEC514FA6}" destId="{E05A72FB-997B-3941-8BD2-D0A0B6605AD3}" srcOrd="5" destOrd="0" presId="urn:microsoft.com/office/officeart/2005/8/layout/vList3"/>
    <dgm:cxn modelId="{6112CAC8-2E44-4B2E-9545-D87198470698}" type="presParOf" srcId="{F79DCC62-9CF5-5947-92B2-0D0BEC514FA6}" destId="{EE58136E-3598-7848-9C9B-28326AFF2AA1}" srcOrd="6" destOrd="0" presId="urn:microsoft.com/office/officeart/2005/8/layout/vList3"/>
    <dgm:cxn modelId="{61E6A092-B84B-4401-A577-7F682698EDAC}" type="presParOf" srcId="{EE58136E-3598-7848-9C9B-28326AFF2AA1}" destId="{399D7787-2431-CB46-BAE3-4682F228840E}" srcOrd="0" destOrd="0" presId="urn:microsoft.com/office/officeart/2005/8/layout/vList3"/>
    <dgm:cxn modelId="{D155F9FE-5980-46FC-9A5A-56C58897C191}" type="presParOf" srcId="{EE58136E-3598-7848-9C9B-28326AFF2AA1}" destId="{31ED32EF-0843-E041-9145-37E3FC0747DB}" srcOrd="1" destOrd="0" presId="urn:microsoft.com/office/officeart/2005/8/layout/vList3"/>
    <dgm:cxn modelId="{20B9810B-1791-4DA1-8C2C-912F4BC88C65}" type="presParOf" srcId="{F79DCC62-9CF5-5947-92B2-0D0BEC514FA6}" destId="{9EE71AA3-332C-E04C-89B0-7D115DFE6BE0}" srcOrd="7" destOrd="0" presId="urn:microsoft.com/office/officeart/2005/8/layout/vList3"/>
    <dgm:cxn modelId="{6778FE09-BCB5-4ABB-98E2-847887B6FC13}" type="presParOf" srcId="{F79DCC62-9CF5-5947-92B2-0D0BEC514FA6}" destId="{66FA36F0-AE9D-9745-B9D7-7A5BCC6F15AC}" srcOrd="8" destOrd="0" presId="urn:microsoft.com/office/officeart/2005/8/layout/vList3"/>
    <dgm:cxn modelId="{BCC53FB0-554F-462A-ABDD-7605775DF399}" type="presParOf" srcId="{66FA36F0-AE9D-9745-B9D7-7A5BCC6F15AC}" destId="{6CAD3D21-04BC-B545-A40C-24E767C67DD2}" srcOrd="0" destOrd="0" presId="urn:microsoft.com/office/officeart/2005/8/layout/vList3"/>
    <dgm:cxn modelId="{3D29C897-14CF-4C92-AD2C-56C02FB5F717}" type="presParOf" srcId="{66FA36F0-AE9D-9745-B9D7-7A5BCC6F15AC}" destId="{FFA4D3FF-273D-2644-9449-CB5A20C4B4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762F1-7AE6-044E-BD12-38B5D7677E77}">
      <dsp:nvSpPr>
        <dsp:cNvPr id="0" name=""/>
        <dsp:cNvSpPr/>
      </dsp:nvSpPr>
      <dsp:spPr>
        <a:xfrm>
          <a:off x="0" y="385668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BAC24C-8521-3B42-8D64-D8FF562E1565}">
      <dsp:nvSpPr>
        <dsp:cNvPr id="0" name=""/>
        <dsp:cNvSpPr/>
      </dsp:nvSpPr>
      <dsp:spPr>
        <a:xfrm>
          <a:off x="406845" y="46188"/>
          <a:ext cx="5695832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i="1" kern="1200" dirty="0" smtClean="0"/>
            <a:t>1. Empleo y empleabilidad joven</a:t>
          </a:r>
          <a:endParaRPr lang="es-SV" sz="2000" kern="1200" dirty="0"/>
        </a:p>
      </dsp:txBody>
      <dsp:txXfrm>
        <a:off x="439989" y="79332"/>
        <a:ext cx="5629544" cy="612672"/>
      </dsp:txXfrm>
    </dsp:sp>
    <dsp:sp modelId="{E340B225-3720-9E45-AD3D-9B65EDE8EDFF}">
      <dsp:nvSpPr>
        <dsp:cNvPr id="0" name=""/>
        <dsp:cNvSpPr/>
      </dsp:nvSpPr>
      <dsp:spPr>
        <a:xfrm>
          <a:off x="0" y="1428948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09A548-41F8-1A42-85A8-B889EFD0562E}">
      <dsp:nvSpPr>
        <dsp:cNvPr id="0" name=""/>
        <dsp:cNvSpPr/>
      </dsp:nvSpPr>
      <dsp:spPr>
        <a:xfrm>
          <a:off x="406845" y="1089468"/>
          <a:ext cx="5695832" cy="678960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i="1" kern="1200" dirty="0" smtClean="0"/>
            <a:t>2. Niñez y juventud del futuro: una niña, un niño una computadora</a:t>
          </a:r>
          <a:endParaRPr lang="es-SV" sz="2000" kern="1200" dirty="0"/>
        </a:p>
      </dsp:txBody>
      <dsp:txXfrm>
        <a:off x="439989" y="1122612"/>
        <a:ext cx="5629544" cy="612672"/>
      </dsp:txXfrm>
    </dsp:sp>
    <dsp:sp modelId="{963D4259-411E-174D-9EC2-80EA7B1E7EBD}">
      <dsp:nvSpPr>
        <dsp:cNvPr id="0" name=""/>
        <dsp:cNvSpPr/>
      </dsp:nvSpPr>
      <dsp:spPr>
        <a:xfrm>
          <a:off x="0" y="2472228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25CFA2-4161-7C46-9386-8322752AAD10}">
      <dsp:nvSpPr>
        <dsp:cNvPr id="0" name=""/>
        <dsp:cNvSpPr/>
      </dsp:nvSpPr>
      <dsp:spPr>
        <a:xfrm>
          <a:off x="406845" y="2132748"/>
          <a:ext cx="5695832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i="1" kern="1200" dirty="0" smtClean="0"/>
            <a:t>3. Viviendo más y mejor: la salud</a:t>
          </a:r>
          <a:endParaRPr lang="es-SV" sz="2000" kern="1200" dirty="0"/>
        </a:p>
      </dsp:txBody>
      <dsp:txXfrm>
        <a:off x="439989" y="2165892"/>
        <a:ext cx="5629544" cy="612672"/>
      </dsp:txXfrm>
    </dsp:sp>
    <dsp:sp modelId="{9DCBDD20-323E-814B-BA43-46A257736260}">
      <dsp:nvSpPr>
        <dsp:cNvPr id="0" name=""/>
        <dsp:cNvSpPr/>
      </dsp:nvSpPr>
      <dsp:spPr>
        <a:xfrm>
          <a:off x="0" y="3515508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F0EA17-6C22-3940-8CEB-8F30ADA7DB83}">
      <dsp:nvSpPr>
        <dsp:cNvPr id="0" name=""/>
        <dsp:cNvSpPr/>
      </dsp:nvSpPr>
      <dsp:spPr>
        <a:xfrm>
          <a:off x="406845" y="3176028"/>
          <a:ext cx="5695832" cy="678960"/>
        </a:xfrm>
        <a:prstGeom prst="roundRect">
          <a:avLst/>
        </a:prstGeom>
        <a:solidFill>
          <a:srgbClr val="17375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i="1" kern="1200" dirty="0" smtClean="0"/>
            <a:t>4. Ciudad aeroportuaria y conectividad estratégica regional</a:t>
          </a:r>
          <a:endParaRPr lang="es-SV" sz="2000" kern="1200" dirty="0"/>
        </a:p>
      </dsp:txBody>
      <dsp:txXfrm>
        <a:off x="439989" y="3209172"/>
        <a:ext cx="5629544" cy="612672"/>
      </dsp:txXfrm>
    </dsp:sp>
    <dsp:sp modelId="{12729B7D-811D-B04A-9E5C-D961974B98DF}">
      <dsp:nvSpPr>
        <dsp:cNvPr id="0" name=""/>
        <dsp:cNvSpPr/>
      </dsp:nvSpPr>
      <dsp:spPr>
        <a:xfrm>
          <a:off x="0" y="4558788"/>
          <a:ext cx="8136904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294A14-72B7-AC44-9DEA-5D1A80F21AD8}">
      <dsp:nvSpPr>
        <dsp:cNvPr id="0" name=""/>
        <dsp:cNvSpPr/>
      </dsp:nvSpPr>
      <dsp:spPr>
        <a:xfrm>
          <a:off x="406845" y="4219308"/>
          <a:ext cx="5695832" cy="678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000" i="1" kern="1200" dirty="0" smtClean="0"/>
            <a:t>5. Transporte del futuro:  SITRAMSS</a:t>
          </a:r>
          <a:endParaRPr lang="es-SV" sz="2000" kern="1200" dirty="0"/>
        </a:p>
      </dsp:txBody>
      <dsp:txXfrm>
        <a:off x="439989" y="4252452"/>
        <a:ext cx="562954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51CB3-1E91-426B-A58E-68EF60F34D64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Empleo </a:t>
          </a:r>
          <a:endParaRPr lang="es-MX" sz="1800" kern="1200" dirty="0"/>
        </a:p>
      </dsp:txBody>
      <dsp:txXfrm>
        <a:off x="1279" y="1625600"/>
        <a:ext cx="1991320" cy="1625600"/>
      </dsp:txXfrm>
    </dsp:sp>
    <dsp:sp modelId="{8A76E83A-22FB-49D0-BBE9-259DCEE2CC4B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2FE50-FB52-438E-B66A-2F2623D1EFB9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Empleabilidad </a:t>
          </a:r>
          <a:endParaRPr lang="es-MX" sz="1800" kern="1200" dirty="0"/>
        </a:p>
      </dsp:txBody>
      <dsp:txXfrm>
        <a:off x="2052339" y="1625600"/>
        <a:ext cx="1991320" cy="1625600"/>
      </dsp:txXfrm>
    </dsp:sp>
    <dsp:sp modelId="{6872CC5E-65B2-4F2E-ACF3-5C65357D2FFC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D287E-5E90-4296-906E-F4C40D8636DD}">
      <dsp:nvSpPr>
        <dsp:cNvPr id="0" name=""/>
        <dsp:cNvSpPr/>
      </dsp:nvSpPr>
      <dsp:spPr>
        <a:xfrm>
          <a:off x="41046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Emprendimientos </a:t>
          </a:r>
          <a:endParaRPr lang="es-MX" sz="1800" kern="1200" dirty="0"/>
        </a:p>
      </dsp:txBody>
      <dsp:txXfrm>
        <a:off x="4104679" y="1625600"/>
        <a:ext cx="1991320" cy="1625600"/>
      </dsp:txXfrm>
    </dsp:sp>
    <dsp:sp modelId="{BE478E79-F7B2-4AC0-8DCD-7090F78B7D06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8F2EE-63A5-4F7A-BB8D-6E721D10B370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78B52-26BA-704A-B6D3-DD7186678704}">
      <dsp:nvSpPr>
        <dsp:cNvPr id="0" name=""/>
        <dsp:cNvSpPr/>
      </dsp:nvSpPr>
      <dsp:spPr>
        <a:xfrm rot="10800000">
          <a:off x="1399312" y="103536"/>
          <a:ext cx="4644876" cy="9174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70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Articulación y coordinación</a:t>
          </a:r>
          <a:endParaRPr lang="es-ES" sz="26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1628675" y="103536"/>
        <a:ext cx="4415513" cy="917451"/>
      </dsp:txXfrm>
    </dsp:sp>
    <dsp:sp modelId="{4247D80E-CCD9-1C41-A40D-DD7B122B56ED}">
      <dsp:nvSpPr>
        <dsp:cNvPr id="0" name=""/>
        <dsp:cNvSpPr/>
      </dsp:nvSpPr>
      <dsp:spPr>
        <a:xfrm>
          <a:off x="940587" y="2956"/>
          <a:ext cx="917451" cy="91745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4EFB6B-FC46-9B4E-BFC3-3F5C8FD574C3}">
      <dsp:nvSpPr>
        <dsp:cNvPr id="0" name=""/>
        <dsp:cNvSpPr/>
      </dsp:nvSpPr>
      <dsp:spPr>
        <a:xfrm rot="10800000">
          <a:off x="1399312" y="1194273"/>
          <a:ext cx="4644876" cy="9174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70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Integralidad</a:t>
          </a:r>
          <a:endParaRPr lang="es-ES" sz="26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1628675" y="1194273"/>
        <a:ext cx="4415513" cy="917451"/>
      </dsp:txXfrm>
    </dsp:sp>
    <dsp:sp modelId="{B792A114-EDD3-DD44-8F36-193BB9C09632}">
      <dsp:nvSpPr>
        <dsp:cNvPr id="0" name=""/>
        <dsp:cNvSpPr/>
      </dsp:nvSpPr>
      <dsp:spPr>
        <a:xfrm>
          <a:off x="940587" y="1194273"/>
          <a:ext cx="917451" cy="91745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4A681E-49C8-6246-B57D-F429AD13F8FD}">
      <dsp:nvSpPr>
        <dsp:cNvPr id="0" name=""/>
        <dsp:cNvSpPr/>
      </dsp:nvSpPr>
      <dsp:spPr>
        <a:xfrm rot="10800000">
          <a:off x="1399312" y="2385590"/>
          <a:ext cx="4644876" cy="9174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70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Complementariedad</a:t>
          </a:r>
          <a:endParaRPr lang="es-ES" sz="26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1628675" y="2385590"/>
        <a:ext cx="4415513" cy="917451"/>
      </dsp:txXfrm>
    </dsp:sp>
    <dsp:sp modelId="{D22E6726-64FC-7544-AB21-512FF6899F4C}">
      <dsp:nvSpPr>
        <dsp:cNvPr id="0" name=""/>
        <dsp:cNvSpPr/>
      </dsp:nvSpPr>
      <dsp:spPr>
        <a:xfrm>
          <a:off x="940587" y="2385590"/>
          <a:ext cx="917451" cy="91745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ED32EF-0843-E041-9145-37E3FC0747DB}">
      <dsp:nvSpPr>
        <dsp:cNvPr id="0" name=""/>
        <dsp:cNvSpPr/>
      </dsp:nvSpPr>
      <dsp:spPr>
        <a:xfrm rot="10800000">
          <a:off x="1399312" y="3576907"/>
          <a:ext cx="4644876" cy="9174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70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Gradualidad</a:t>
          </a:r>
          <a:endParaRPr lang="es-ES" sz="26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1628675" y="3576907"/>
        <a:ext cx="4415513" cy="917451"/>
      </dsp:txXfrm>
    </dsp:sp>
    <dsp:sp modelId="{399D7787-2431-CB46-BAE3-4682F228840E}">
      <dsp:nvSpPr>
        <dsp:cNvPr id="0" name=""/>
        <dsp:cNvSpPr/>
      </dsp:nvSpPr>
      <dsp:spPr>
        <a:xfrm>
          <a:off x="940587" y="3576907"/>
          <a:ext cx="917451" cy="91745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A4D3FF-273D-2644-9449-CB5A20C4B409}">
      <dsp:nvSpPr>
        <dsp:cNvPr id="0" name=""/>
        <dsp:cNvSpPr/>
      </dsp:nvSpPr>
      <dsp:spPr>
        <a:xfrm rot="10800000">
          <a:off x="1399312" y="4768224"/>
          <a:ext cx="4644876" cy="917451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4570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1" kern="12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Focalización</a:t>
          </a:r>
          <a:endParaRPr lang="es-ES" sz="2600" b="1" kern="1200" dirty="0"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a:endParaRPr>
        </a:p>
      </dsp:txBody>
      <dsp:txXfrm rot="10800000">
        <a:off x="1628675" y="4768224"/>
        <a:ext cx="4415513" cy="917451"/>
      </dsp:txXfrm>
    </dsp:sp>
    <dsp:sp modelId="{6CAD3D21-04BC-B545-A40C-24E767C67DD2}">
      <dsp:nvSpPr>
        <dsp:cNvPr id="0" name=""/>
        <dsp:cNvSpPr/>
      </dsp:nvSpPr>
      <dsp:spPr>
        <a:xfrm>
          <a:off x="940587" y="4768224"/>
          <a:ext cx="917451" cy="917451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56153-86F3-450B-95DC-53654AC5C655}" type="datetimeFigureOut">
              <a:rPr lang="es-MX" smtClean="0"/>
              <a:t>16/03/2015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D24DC-C9CD-42C0-90BA-446F7FB01F7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16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5937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37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186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745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Texto del título</a:t>
            </a:r>
          </a:p>
        </p:txBody>
      </p:sp>
    </p:spTree>
    <p:extLst>
      <p:ext uri="{BB962C8B-B14F-4D97-AF65-F5344CB8AC3E}">
        <p14:creationId xmlns:p14="http://schemas.microsoft.com/office/powerpoint/2010/main" val="4012484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7732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1075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72917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902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88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674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3488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608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CD47-BF3F-4E26-AE30-9444AC280A6F}" type="datetimeFigureOut">
              <a:rPr lang="es-SV" smtClean="0"/>
              <a:t>16/03/2015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4C1B6-1BAE-4328-AB3F-66CAE2CD0EF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5236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9856" y="953145"/>
            <a:ext cx="7772400" cy="1470025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Empleo </a:t>
            </a:r>
            <a:r>
              <a:rPr lang="es-MX" b="1" dirty="0">
                <a:solidFill>
                  <a:schemeClr val="bg1"/>
                </a:solidFill>
              </a:rPr>
              <a:t>y </a:t>
            </a:r>
            <a:r>
              <a:rPr lang="es-MX" b="1" dirty="0" smtClean="0">
                <a:solidFill>
                  <a:schemeClr val="bg1"/>
                </a:solidFill>
              </a:rPr>
              <a:t>Empleabilidad </a:t>
            </a:r>
            <a:r>
              <a:rPr lang="es-MX" b="1" dirty="0">
                <a:solidFill>
                  <a:schemeClr val="bg1"/>
                </a:solidFill>
              </a:rPr>
              <a:t/>
            </a:r>
            <a:br>
              <a:rPr lang="es-MX" b="1" dirty="0">
                <a:solidFill>
                  <a:schemeClr val="bg1"/>
                </a:solidFill>
              </a:rPr>
            </a:br>
            <a:r>
              <a:rPr lang="es-MX" b="1" dirty="0" smtClean="0">
                <a:solidFill>
                  <a:schemeClr val="bg1"/>
                </a:solidFill>
              </a:rPr>
              <a:t>Quinquenio 2014-2019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3501008"/>
            <a:ext cx="5536704" cy="960512"/>
          </a:xfrm>
        </p:spPr>
        <p:txBody>
          <a:bodyPr>
            <a:normAutofit/>
          </a:bodyPr>
          <a:lstStyle/>
          <a:p>
            <a:r>
              <a:rPr lang="es-MX" dirty="0" smtClean="0"/>
              <a:t>Marzo /2015</a:t>
            </a:r>
          </a:p>
          <a:p>
            <a:endParaRPr lang="es-MX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34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  <a:solidFill>
            <a:schemeClr val="tx2"/>
          </a:solidFill>
        </p:spPr>
        <p:txBody>
          <a:bodyPr/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Principios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92891105"/>
              </p:ext>
            </p:extLst>
          </p:nvPr>
        </p:nvGraphicFramePr>
        <p:xfrm>
          <a:off x="1115616" y="980728"/>
          <a:ext cx="69847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6021288"/>
            <a:ext cx="823020" cy="64807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1988840"/>
            <a:ext cx="775336" cy="74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09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1979712" y="3501008"/>
            <a:ext cx="2736304" cy="2520280"/>
          </a:xfrm>
          <a:prstGeom prst="ellipse">
            <a:avLst/>
          </a:prstGeom>
          <a:solidFill>
            <a:schemeClr val="accent1">
              <a:lumMod val="75000"/>
              <a:alpha val="7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SV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3.</a:t>
            </a:r>
            <a:endParaRPr lang="es-SV" sz="3200" dirty="0" smtClean="0"/>
          </a:p>
          <a:p>
            <a:pPr algn="ctr"/>
            <a:r>
              <a:rPr lang="es-SV" dirty="0" smtClean="0"/>
              <a:t>Fortalecer </a:t>
            </a:r>
            <a:r>
              <a:rPr lang="es-SV" dirty="0"/>
              <a:t>la seguridad ciudadana</a:t>
            </a:r>
          </a:p>
        </p:txBody>
      </p:sp>
      <p:sp>
        <p:nvSpPr>
          <p:cNvPr id="6" name="Elipse 5"/>
          <p:cNvSpPr/>
          <p:nvPr/>
        </p:nvSpPr>
        <p:spPr>
          <a:xfrm>
            <a:off x="4283968" y="3501008"/>
            <a:ext cx="2736304" cy="2520280"/>
          </a:xfrm>
          <a:prstGeom prst="ellipse">
            <a:avLst/>
          </a:prstGeom>
          <a:solidFill>
            <a:schemeClr val="accent1">
              <a:lumMod val="75000"/>
              <a:alpha val="7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SV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2.</a:t>
            </a:r>
            <a:endParaRPr lang="es-SV" sz="3200" dirty="0" smtClean="0"/>
          </a:p>
          <a:p>
            <a:pPr algn="ctr"/>
            <a:r>
              <a:rPr lang="es-SV" dirty="0" smtClean="0"/>
              <a:t> </a:t>
            </a:r>
            <a:r>
              <a:rPr lang="es-SV" dirty="0"/>
              <a:t>Impulsar la educación con inclusión y equidad social</a:t>
            </a:r>
          </a:p>
        </p:txBody>
      </p:sp>
      <p:sp>
        <p:nvSpPr>
          <p:cNvPr id="7" name="Elipse 6"/>
          <p:cNvSpPr/>
          <p:nvPr/>
        </p:nvSpPr>
        <p:spPr>
          <a:xfrm>
            <a:off x="3059832" y="1628800"/>
            <a:ext cx="2736304" cy="2520280"/>
          </a:xfrm>
          <a:prstGeom prst="ellipse">
            <a:avLst/>
          </a:prstGeom>
          <a:solidFill>
            <a:schemeClr val="accent1">
              <a:lumMod val="75000"/>
              <a:alpha val="7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s-SV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1.</a:t>
            </a:r>
          </a:p>
          <a:p>
            <a:pPr algn="ctr"/>
            <a:r>
              <a:rPr lang="es-SV" dirty="0" smtClean="0"/>
              <a:t>Estimular </a:t>
            </a:r>
            <a:r>
              <a:rPr lang="es-SV" dirty="0"/>
              <a:t>el empleo productivo a través de un modelo de crecimiento económico sostenido</a:t>
            </a:r>
          </a:p>
          <a:p>
            <a:pPr algn="ctr"/>
            <a:endParaRPr lang="es-SV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1143000"/>
          </a:xfrm>
          <a:solidFill>
            <a:srgbClr val="1F497D"/>
          </a:solidFill>
        </p:spPr>
        <p:txBody>
          <a:bodyPr>
            <a:normAutofit/>
          </a:bodyPr>
          <a:lstStyle/>
          <a:p>
            <a:r>
              <a:rPr lang="es-SV" sz="3200" b="1" i="1" dirty="0">
                <a:solidFill>
                  <a:schemeClr val="bg1"/>
                </a:solidFill>
              </a:rPr>
              <a:t>Prioridades del PQD 2014-2019 </a:t>
            </a:r>
            <a:br>
              <a:rPr lang="es-SV" sz="3200" b="1" i="1" dirty="0">
                <a:solidFill>
                  <a:schemeClr val="bg1"/>
                </a:solidFill>
              </a:rPr>
            </a:br>
            <a:r>
              <a:rPr lang="es-SV" sz="3200" b="1" i="1" dirty="0">
                <a:solidFill>
                  <a:schemeClr val="bg1"/>
                </a:solidFill>
              </a:rPr>
              <a:t>El Salvador Productivo, Educado y Seguro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81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dirty="0"/>
              <a:t>D</a:t>
            </a:r>
            <a:r>
              <a:rPr lang="es-SV" dirty="0" smtClean="0"/>
              <a:t>ado </a:t>
            </a:r>
            <a:r>
              <a:rPr lang="es-SV" dirty="0"/>
              <a:t>que El Salvador es un país </a:t>
            </a:r>
            <a:r>
              <a:rPr lang="es-SV" dirty="0" smtClean="0"/>
              <a:t>con </a:t>
            </a:r>
            <a:r>
              <a:rPr lang="es-SV" dirty="0"/>
              <a:t>población mayoritariamente </a:t>
            </a:r>
            <a:r>
              <a:rPr lang="es-SV" dirty="0" smtClean="0"/>
              <a:t>joven (63.7% </a:t>
            </a:r>
            <a:r>
              <a:rPr lang="es-SV" dirty="0" smtClean="0">
                <a:latin typeface="Arial"/>
              </a:rPr>
              <a:t>menor </a:t>
            </a:r>
            <a:r>
              <a:rPr lang="es-SV" dirty="0">
                <a:latin typeface="Arial"/>
              </a:rPr>
              <a:t>de 30 </a:t>
            </a:r>
            <a:r>
              <a:rPr lang="es-SV" dirty="0" smtClean="0">
                <a:latin typeface="Arial"/>
              </a:rPr>
              <a:t>años), </a:t>
            </a:r>
            <a:r>
              <a:rPr lang="es-SV" dirty="0" smtClean="0"/>
              <a:t>el PQD apostará </a:t>
            </a:r>
            <a:r>
              <a:rPr lang="es-SV" dirty="0"/>
              <a:t>de manera prioritaria a</a:t>
            </a:r>
            <a:r>
              <a:rPr lang="es-SV" dirty="0" smtClean="0"/>
              <a:t> </a:t>
            </a:r>
            <a:r>
              <a:rPr lang="es-SV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potenciar a </a:t>
            </a:r>
            <a:r>
              <a:rPr lang="es-SV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los y las jóvenes </a:t>
            </a:r>
            <a:r>
              <a:rPr lang="es-SV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como sujetos críticos, activos y creativos</a:t>
            </a:r>
            <a:r>
              <a:rPr lang="es-SV" i="1" dirty="0"/>
              <a:t>, </a:t>
            </a:r>
            <a:r>
              <a:rPr lang="es-SV" dirty="0"/>
              <a:t>de manera que sean la principal fuerza impulsora del cambio y del desarrollo integral de la nación. 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1881"/>
            <a:ext cx="9144000" cy="1143000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3200" b="1" i="1" dirty="0">
                <a:solidFill>
                  <a:schemeClr val="bg1"/>
                </a:solidFill>
              </a:rPr>
              <a:t>Sello característico de este PQD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2190" y="1189372"/>
            <a:ext cx="8310605" cy="5439872"/>
          </a:xfrm>
        </p:spPr>
        <p:txBody>
          <a:bodyPr anchor="ctr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000" dirty="0" smtClean="0"/>
              <a:t>Constituyen </a:t>
            </a:r>
            <a:r>
              <a:rPr lang="es-ES_tradnl" sz="2000" dirty="0"/>
              <a:t>la </a:t>
            </a:r>
            <a:r>
              <a:rPr lang="es-ES_tradnl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marca del gobierno</a:t>
            </a:r>
            <a:r>
              <a:rPr lang="es-ES_tradnl" sz="2000" dirty="0"/>
              <a:t>, representan los principales </a:t>
            </a:r>
            <a:r>
              <a:rPr lang="es-ES_tradnl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legados al final del quinquenio</a:t>
            </a:r>
            <a:r>
              <a:rPr lang="es-ES_tradnl" sz="2000" b="1" dirty="0"/>
              <a:t> </a:t>
            </a:r>
            <a:r>
              <a:rPr lang="es-ES_tradnl" sz="2000" dirty="0"/>
              <a:t>y responden de manera directa al logro de las tres prioridades del </a:t>
            </a:r>
            <a:r>
              <a:rPr lang="es-ES_tradnl" sz="2000" dirty="0" smtClean="0"/>
              <a:t>PQD.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_tradnl" sz="2000" dirty="0" smtClean="0"/>
              <a:t> </a:t>
            </a:r>
            <a:r>
              <a:rPr lang="es-ES_tradnl" sz="2000" b="1" dirty="0" smtClean="0"/>
              <a:t>Características:</a:t>
            </a:r>
            <a:endParaRPr lang="es-SV" sz="2000" b="1" dirty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ES_tradnl" sz="2000" dirty="0"/>
              <a:t>Generarán </a:t>
            </a:r>
            <a:r>
              <a:rPr lang="es-ES_tradnl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impactos sustantivos </a:t>
            </a:r>
            <a:r>
              <a:rPr lang="es-ES_tradnl" sz="2000" dirty="0"/>
              <a:t>en la solución de problemas centrales para la ciudadanía y el país.</a:t>
            </a:r>
            <a:endParaRPr lang="es-SV" sz="2000" dirty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ES_tradnl" sz="2000" dirty="0"/>
              <a:t>Serán </a:t>
            </a:r>
            <a:r>
              <a:rPr lang="es-ES_tradnl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movilizadores de recursos y desencadenadores de procesos </a:t>
            </a:r>
            <a:r>
              <a:rPr lang="es-ES_tradnl" sz="2000" dirty="0"/>
              <a:t>que vinculen al Estado, la sociedad y los actores económicos.</a:t>
            </a:r>
            <a:endParaRPr lang="es-SV" sz="2000" dirty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ES_tradnl" sz="2000" dirty="0"/>
              <a:t>Combinarán </a:t>
            </a:r>
            <a:r>
              <a:rPr lang="es-ES_tradnl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impactos</a:t>
            </a:r>
            <a:r>
              <a:rPr lang="es-ES_tradnl" sz="2000" dirty="0"/>
              <a:t> nacionales con focalización en territorios y/o grupos poblaciones específicos.</a:t>
            </a:r>
            <a:endParaRPr lang="es-SV" sz="2000" dirty="0"/>
          </a:p>
          <a:p>
            <a:pPr lvl="0" algn="just">
              <a:spcBef>
                <a:spcPts val="0"/>
              </a:spcBef>
              <a:spcAft>
                <a:spcPts val="1200"/>
              </a:spcAft>
            </a:pPr>
            <a:r>
              <a:rPr lang="es-ES_tradnl" sz="2000" dirty="0"/>
              <a:t>Requerirán la </a:t>
            </a:r>
            <a:r>
              <a:rPr lang="es-ES_tradnl" sz="2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participación articulada de varias instituciones </a:t>
            </a:r>
            <a:r>
              <a:rPr lang="es-ES_tradnl" sz="2000" dirty="0"/>
              <a:t>de Gobierno y serán monitoreados de manera especial por el Presidente de la República.</a:t>
            </a:r>
            <a:endParaRPr lang="es-SV" sz="20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es-ES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2634" y="15268"/>
            <a:ext cx="9156631" cy="1152128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 smtClean="0">
                <a:solidFill>
                  <a:schemeClr val="bg1"/>
                </a:solidFill>
              </a:rPr>
              <a:t>Programas Estratégicos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</a:pPr>
            <a:r>
              <a:rPr lang="es-SV" sz="3200" b="1" i="1" dirty="0" smtClean="0">
                <a:solidFill>
                  <a:srgbClr val="002060"/>
                </a:solidFill>
              </a:rPr>
              <a:t>Cinco Programas </a:t>
            </a:r>
            <a:r>
              <a:rPr lang="es-SV" sz="3200" b="1" i="1" dirty="0">
                <a:solidFill>
                  <a:srgbClr val="002060"/>
                </a:solidFill>
              </a:rPr>
              <a:t>E</a:t>
            </a:r>
            <a:r>
              <a:rPr lang="es-SV" sz="3200" b="1" i="1" dirty="0" smtClean="0">
                <a:solidFill>
                  <a:srgbClr val="002060"/>
                </a:solidFill>
              </a:rPr>
              <a:t>stratégicos</a:t>
            </a:r>
            <a:endParaRPr lang="es-SV" sz="32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19963"/>
              </p:ext>
            </p:extLst>
          </p:nvPr>
        </p:nvGraphicFramePr>
        <p:xfrm>
          <a:off x="323528" y="764704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6516216" y="980728"/>
            <a:ext cx="1042416" cy="37719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5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6620867" y="4376992"/>
            <a:ext cx="1623541" cy="20005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1600"/>
            </a:lvl1pPr>
          </a:lstStyle>
          <a:p>
            <a:pPr lvl="0" algn="ctr">
              <a:defRPr sz="1800"/>
            </a:pPr>
            <a:r>
              <a:rPr sz="1300" dirty="0"/>
              <a:t>Ley </a:t>
            </a:r>
            <a:r>
              <a:rPr lang="es-MX" sz="1300" dirty="0"/>
              <a:t>Primer</a:t>
            </a:r>
            <a:r>
              <a:rPr sz="1300" dirty="0"/>
              <a:t> </a:t>
            </a:r>
            <a:r>
              <a:rPr sz="1300" dirty="0" err="1"/>
              <a:t>Empleo</a:t>
            </a:r>
            <a:endParaRPr sz="1300" dirty="0"/>
          </a:p>
        </p:txBody>
      </p:sp>
      <p:sp>
        <p:nvSpPr>
          <p:cNvPr id="76" name="Shape 76"/>
          <p:cNvSpPr/>
          <p:nvPr/>
        </p:nvSpPr>
        <p:spPr>
          <a:xfrm>
            <a:off x="3383822" y="1829380"/>
            <a:ext cx="1276371" cy="591508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5717" tIns="35717" rIns="35717" bIns="35717" numCol="1" anchor="ctr">
            <a:spAutoFit/>
          </a:bodyPr>
          <a:lstStyle>
            <a:lvl1pPr>
              <a:defRPr sz="1800"/>
            </a:lvl1pPr>
          </a:lstStyle>
          <a:p>
            <a:pPr lvl="0" algn="ctr"/>
            <a:r>
              <a:rPr sz="1700" b="1" dirty="0" err="1"/>
              <a:t>Visión</a:t>
            </a:r>
            <a:r>
              <a:rPr sz="1700" b="1" dirty="0"/>
              <a:t> </a:t>
            </a:r>
            <a:r>
              <a:rPr lang="es-MX" sz="1700" b="1" dirty="0"/>
              <a:t>del p</a:t>
            </a:r>
            <a:r>
              <a:rPr sz="1700" b="1" dirty="0" err="1"/>
              <a:t>aís</a:t>
            </a:r>
            <a:endParaRPr sz="1700" b="1" dirty="0"/>
          </a:p>
        </p:txBody>
      </p:sp>
      <p:sp>
        <p:nvSpPr>
          <p:cNvPr id="79" name="Shape 79"/>
          <p:cNvSpPr/>
          <p:nvPr/>
        </p:nvSpPr>
        <p:spPr>
          <a:xfrm>
            <a:off x="6587436" y="3754351"/>
            <a:ext cx="1656972" cy="20005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1600"/>
            </a:lvl1pPr>
          </a:lstStyle>
          <a:p>
            <a:pPr lvl="0" algn="ctr">
              <a:defRPr sz="1800"/>
            </a:pPr>
            <a:r>
              <a:rPr sz="1300" dirty="0" err="1"/>
              <a:t>Joven</a:t>
            </a:r>
            <a:r>
              <a:rPr sz="1300" dirty="0"/>
              <a:t> </a:t>
            </a:r>
            <a:r>
              <a:rPr sz="1300" dirty="0" err="1"/>
              <a:t>Emprende</a:t>
            </a:r>
            <a:endParaRPr sz="1300" dirty="0"/>
          </a:p>
        </p:txBody>
      </p:sp>
      <p:sp>
        <p:nvSpPr>
          <p:cNvPr id="82" name="Shape 82"/>
          <p:cNvSpPr/>
          <p:nvPr/>
        </p:nvSpPr>
        <p:spPr>
          <a:xfrm>
            <a:off x="4924372" y="1774434"/>
            <a:ext cx="3900601" cy="718462"/>
          </a:xfrm>
          <a:prstGeom prst="rect">
            <a:avLst/>
          </a:prstGeom>
          <a:solidFill>
            <a:schemeClr val="bg1"/>
          </a:solidFill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5717" tIns="35717" rIns="35717" bIns="35717" anchor="ctr">
            <a:spAutoFit/>
          </a:bodyPr>
          <a:lstStyle>
            <a:lvl1pPr marL="209902" indent="-209902" algn="l">
              <a:buSzPct val="75000"/>
              <a:buChar char="•"/>
              <a:defRPr sz="1700"/>
            </a:lvl1pPr>
          </a:lstStyle>
          <a:p>
            <a:pPr lvl="0">
              <a:defRPr sz="1800"/>
            </a:pPr>
            <a:r>
              <a:rPr sz="1400" b="1" dirty="0" err="1"/>
              <a:t>Reducir</a:t>
            </a:r>
            <a:r>
              <a:rPr sz="1400" b="1" dirty="0"/>
              <a:t> </a:t>
            </a:r>
            <a:r>
              <a:rPr sz="1400" b="1" dirty="0" err="1"/>
              <a:t>desempleo</a:t>
            </a:r>
            <a:r>
              <a:rPr sz="1400" b="1" dirty="0"/>
              <a:t> </a:t>
            </a:r>
            <a:r>
              <a:rPr sz="1400" b="1" dirty="0" err="1"/>
              <a:t>juvenil</a:t>
            </a:r>
            <a:r>
              <a:rPr sz="1400" b="1" dirty="0"/>
              <a:t> en un10%</a:t>
            </a:r>
            <a:endParaRPr lang="es-MX" sz="1400" b="1" dirty="0"/>
          </a:p>
          <a:p>
            <a:pPr>
              <a:defRPr sz="1800"/>
            </a:pPr>
            <a:r>
              <a:rPr lang="es-MX" sz="1400" b="1" dirty="0"/>
              <a:t>Reducir 5pp % de ocupados bajo línea de pobreza</a:t>
            </a:r>
            <a:endParaRPr sz="1400" b="1" dirty="0"/>
          </a:p>
        </p:txBody>
      </p:sp>
      <p:sp>
        <p:nvSpPr>
          <p:cNvPr id="120" name="Shape 78"/>
          <p:cNvSpPr/>
          <p:nvPr/>
        </p:nvSpPr>
        <p:spPr>
          <a:xfrm>
            <a:off x="6605990" y="4693956"/>
            <a:ext cx="1638418" cy="20005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1600"/>
            </a:lvl1pPr>
          </a:lstStyle>
          <a:p>
            <a:pPr lvl="0" algn="ctr">
              <a:defRPr sz="1800"/>
            </a:pPr>
            <a:r>
              <a:rPr sz="1300" dirty="0" err="1"/>
              <a:t>Ventanilla</a:t>
            </a:r>
            <a:r>
              <a:rPr sz="1300" dirty="0"/>
              <a:t> </a:t>
            </a:r>
            <a:r>
              <a:rPr sz="1300" dirty="0" err="1"/>
              <a:t>Única</a:t>
            </a:r>
            <a:endParaRPr sz="1300" dirty="0"/>
          </a:p>
        </p:txBody>
      </p:sp>
      <p:sp>
        <p:nvSpPr>
          <p:cNvPr id="123" name="Shape 81"/>
          <p:cNvSpPr/>
          <p:nvPr/>
        </p:nvSpPr>
        <p:spPr>
          <a:xfrm>
            <a:off x="6587436" y="4044399"/>
            <a:ext cx="1656972" cy="20005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1600"/>
            </a:lvl1pPr>
          </a:lstStyle>
          <a:p>
            <a:pPr lvl="0" algn="ctr">
              <a:defRPr sz="1800"/>
            </a:pPr>
            <a:r>
              <a:rPr sz="1300" dirty="0" err="1"/>
              <a:t>Pasantias</a:t>
            </a:r>
            <a:r>
              <a:rPr sz="1300" dirty="0"/>
              <a:t>/</a:t>
            </a:r>
            <a:r>
              <a:rPr sz="1300" dirty="0" err="1"/>
              <a:t>aprend</a:t>
            </a:r>
            <a:r>
              <a:rPr lang="es-MX" sz="1300" dirty="0" err="1"/>
              <a:t>izaje</a:t>
            </a:r>
            <a:endParaRPr sz="1300" dirty="0"/>
          </a:p>
        </p:txBody>
      </p:sp>
      <p:sp>
        <p:nvSpPr>
          <p:cNvPr id="131" name="Shape 58"/>
          <p:cNvSpPr/>
          <p:nvPr/>
        </p:nvSpPr>
        <p:spPr>
          <a:xfrm>
            <a:off x="4063025" y="5408220"/>
            <a:ext cx="4586655" cy="349131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>
              <a:defRPr sz="1800"/>
            </a:lvl1pPr>
          </a:lstStyle>
          <a:p>
            <a:pPr lvl="0" algn="ctr"/>
            <a:r>
              <a:rPr lang="es-MX" dirty="0" smtClean="0"/>
              <a:t>Instrumentos </a:t>
            </a:r>
            <a:endParaRPr dirty="0"/>
          </a:p>
        </p:txBody>
      </p:sp>
      <p:sp>
        <p:nvSpPr>
          <p:cNvPr id="9" name="8 CuadroTexto"/>
          <p:cNvSpPr txBox="1"/>
          <p:nvPr/>
        </p:nvSpPr>
        <p:spPr>
          <a:xfrm>
            <a:off x="926595" y="1829380"/>
            <a:ext cx="2165128" cy="5915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es-MX" sz="1700" b="1" dirty="0">
                <a:solidFill>
                  <a:srgbClr val="000000"/>
                </a:solidFill>
                <a:sym typeface="Helvetica Light"/>
              </a:rPr>
              <a:t>Plan Quinquenal de </a:t>
            </a:r>
            <a:endParaRPr lang="es-MX" sz="1700" b="1" dirty="0" smtClean="0">
              <a:solidFill>
                <a:srgbClr val="000000"/>
              </a:solidFill>
              <a:sym typeface="Helvetica Light"/>
            </a:endParaRPr>
          </a:p>
          <a:p>
            <a:pPr algn="ctr" defTabSz="410751" latinLnBrk="1" hangingPunct="0"/>
            <a:r>
              <a:rPr lang="es-MX" sz="1700" b="1" dirty="0" smtClean="0">
                <a:solidFill>
                  <a:srgbClr val="000000"/>
                </a:solidFill>
                <a:sym typeface="Helvetica Light"/>
              </a:rPr>
              <a:t>Desarrollo </a:t>
            </a:r>
            <a:endParaRPr lang="es-MX" sz="1700" b="1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3080038" y="2132855"/>
            <a:ext cx="303784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12 Conector recto de flecha"/>
          <p:cNvCxnSpPr/>
          <p:nvPr/>
        </p:nvCxnSpPr>
        <p:spPr>
          <a:xfrm>
            <a:off x="4660193" y="2132855"/>
            <a:ext cx="252494" cy="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6" name="Shape 61"/>
          <p:cNvSpPr/>
          <p:nvPr/>
        </p:nvSpPr>
        <p:spPr>
          <a:xfrm>
            <a:off x="1347942" y="5412578"/>
            <a:ext cx="1670593" cy="349131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7" tIns="35717" rIns="35717" bIns="35717" numCol="1" anchor="ctr">
            <a:spAutoFit/>
          </a:bodyPr>
          <a:lstStyle>
            <a:lvl1pPr>
              <a:defRPr sz="1800"/>
            </a:lvl1pPr>
          </a:lstStyle>
          <a:p>
            <a:pPr lvl="0" algn="ctr"/>
            <a:r>
              <a:rPr lang="es-MX" dirty="0" smtClean="0"/>
              <a:t>Instancias </a:t>
            </a:r>
            <a:endParaRPr dirty="0"/>
          </a:p>
        </p:txBody>
      </p:sp>
      <p:sp>
        <p:nvSpPr>
          <p:cNvPr id="2" name="1 CuadroTexto"/>
          <p:cNvSpPr txBox="1"/>
          <p:nvPr/>
        </p:nvSpPr>
        <p:spPr>
          <a:xfrm>
            <a:off x="1259632" y="6156012"/>
            <a:ext cx="71287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/>
              <a:t>El reto es construir las articulaciones y mecanismos de comunicación </a:t>
            </a:r>
            <a:endParaRPr lang="es-MX" dirty="0"/>
          </a:p>
        </p:txBody>
      </p:sp>
      <p:sp>
        <p:nvSpPr>
          <p:cNvPr id="22" name="Shape 33"/>
          <p:cNvSpPr/>
          <p:nvPr/>
        </p:nvSpPr>
        <p:spPr>
          <a:xfrm>
            <a:off x="912914" y="2833479"/>
            <a:ext cx="2470908" cy="2323713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es-MX" sz="1800" b="1" dirty="0" smtClean="0">
              <a:solidFill>
                <a:schemeClr val="tx1"/>
              </a:solidFill>
            </a:endParaRPr>
          </a:p>
          <a:p>
            <a:pPr>
              <a:defRPr sz="1800">
                <a:solidFill>
                  <a:srgbClr val="000000"/>
                </a:solidFill>
              </a:defRPr>
            </a:pPr>
            <a:endParaRPr lang="es-MX" sz="1800" b="1" dirty="0">
              <a:solidFill>
                <a:schemeClr val="tx1"/>
              </a:solidFill>
            </a:endParaRPr>
          </a:p>
          <a:p>
            <a:pPr algn="ctr">
              <a:defRPr sz="1800">
                <a:solidFill>
                  <a:srgbClr val="000000"/>
                </a:solidFill>
              </a:defRPr>
            </a:pPr>
            <a:r>
              <a:rPr sz="1800" b="1" dirty="0" smtClean="0">
                <a:solidFill>
                  <a:schemeClr val="tx1"/>
                </a:solidFill>
              </a:rPr>
              <a:t>Co</a:t>
            </a:r>
            <a:r>
              <a:rPr lang="es-MX" sz="1800" b="1" dirty="0" err="1">
                <a:solidFill>
                  <a:schemeClr val="tx1"/>
                </a:solidFill>
              </a:rPr>
              <a:t>nsejo</a:t>
            </a:r>
            <a:r>
              <a:rPr lang="es-MX" sz="1800" b="1" dirty="0">
                <a:solidFill>
                  <a:schemeClr val="tx1"/>
                </a:solidFill>
              </a:rPr>
              <a:t> Nacional por el empleo y la </a:t>
            </a:r>
            <a:r>
              <a:rPr lang="es-MX" sz="1800" b="1" dirty="0" smtClean="0">
                <a:solidFill>
                  <a:schemeClr val="tx1"/>
                </a:solidFill>
              </a:rPr>
              <a:t>productividad: </a:t>
            </a:r>
            <a:r>
              <a:rPr lang="es-MX" sz="1800" b="1" dirty="0">
                <a:solidFill>
                  <a:schemeClr val="tx1"/>
                </a:solidFill>
              </a:rPr>
              <a:t>Pacto nacional por el empleo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endParaRPr lang="es-MX" sz="1800" b="1" dirty="0">
              <a:solidFill>
                <a:schemeClr val="tx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500" b="1" dirty="0">
              <a:solidFill>
                <a:schemeClr val="tx1"/>
              </a:solidFill>
            </a:endParaRPr>
          </a:p>
        </p:txBody>
      </p:sp>
      <p:sp>
        <p:nvSpPr>
          <p:cNvPr id="23" name="Shape 35"/>
          <p:cNvSpPr/>
          <p:nvPr/>
        </p:nvSpPr>
        <p:spPr>
          <a:xfrm>
            <a:off x="4030630" y="2869493"/>
            <a:ext cx="1823290" cy="519373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700" b="1" dirty="0">
                <a:solidFill>
                  <a:schemeClr val="tx1"/>
                </a:solidFill>
              </a:rPr>
              <a:t>P</a:t>
            </a:r>
            <a:r>
              <a:rPr lang="es-MX" sz="1700" b="1" dirty="0" err="1">
                <a:solidFill>
                  <a:schemeClr val="tx1"/>
                </a:solidFill>
              </a:rPr>
              <a:t>olítica</a:t>
            </a:r>
            <a:r>
              <a:rPr lang="es-MX" sz="1700" b="1" dirty="0">
                <a:solidFill>
                  <a:schemeClr val="tx1"/>
                </a:solidFill>
              </a:rPr>
              <a:t> </a:t>
            </a:r>
            <a:r>
              <a:rPr sz="1700" b="1" dirty="0">
                <a:solidFill>
                  <a:schemeClr val="tx1"/>
                </a:solidFill>
              </a:rPr>
              <a:t>N</a:t>
            </a:r>
            <a:r>
              <a:rPr lang="es-MX" sz="1700" b="1" dirty="0" err="1">
                <a:solidFill>
                  <a:schemeClr val="tx1"/>
                </a:solidFill>
              </a:rPr>
              <a:t>acional</a:t>
            </a:r>
            <a:r>
              <a:rPr lang="es-MX" sz="1700" b="1" dirty="0">
                <a:solidFill>
                  <a:schemeClr val="tx1"/>
                </a:solidFill>
              </a:rPr>
              <a:t> de </a:t>
            </a:r>
            <a:r>
              <a:rPr sz="1700" b="1" dirty="0">
                <a:solidFill>
                  <a:schemeClr val="tx1"/>
                </a:solidFill>
              </a:rPr>
              <a:t>E</a:t>
            </a:r>
            <a:r>
              <a:rPr lang="es-MX" sz="1700" b="1" dirty="0" err="1">
                <a:solidFill>
                  <a:schemeClr val="tx1"/>
                </a:solidFill>
              </a:rPr>
              <a:t>mpleo</a:t>
            </a:r>
            <a:endParaRPr sz="1700" b="1" dirty="0">
              <a:solidFill>
                <a:schemeClr val="tx1"/>
              </a:solidFill>
            </a:endParaRPr>
          </a:p>
        </p:txBody>
      </p:sp>
      <p:sp>
        <p:nvSpPr>
          <p:cNvPr id="24" name="Shape 36"/>
          <p:cNvSpPr/>
          <p:nvPr/>
        </p:nvSpPr>
        <p:spPr>
          <a:xfrm>
            <a:off x="4022007" y="3624969"/>
            <a:ext cx="1823290" cy="523220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2400"/>
            </a:lvl1pPr>
          </a:lstStyle>
          <a:p>
            <a:pPr lvl="0" algn="ctr">
              <a:defRPr sz="1800"/>
            </a:pPr>
            <a:r>
              <a:rPr sz="1700" b="1" dirty="0">
                <a:solidFill>
                  <a:schemeClr val="tx1"/>
                </a:solidFill>
              </a:rPr>
              <a:t>P</a:t>
            </a:r>
            <a:r>
              <a:rPr lang="es-MX" sz="1700" b="1" dirty="0" err="1">
                <a:solidFill>
                  <a:schemeClr val="tx1"/>
                </a:solidFill>
              </a:rPr>
              <a:t>lan</a:t>
            </a:r>
            <a:r>
              <a:rPr lang="es-MX" sz="1700" b="1" dirty="0">
                <a:solidFill>
                  <a:schemeClr val="tx1"/>
                </a:solidFill>
              </a:rPr>
              <a:t> </a:t>
            </a:r>
            <a:r>
              <a:rPr sz="1700" b="1" dirty="0">
                <a:solidFill>
                  <a:schemeClr val="tx1"/>
                </a:solidFill>
              </a:rPr>
              <a:t>N</a:t>
            </a:r>
            <a:r>
              <a:rPr lang="es-MX" sz="1700" b="1" dirty="0" err="1">
                <a:solidFill>
                  <a:schemeClr val="tx1"/>
                </a:solidFill>
              </a:rPr>
              <a:t>acional</a:t>
            </a:r>
            <a:r>
              <a:rPr lang="es-MX" sz="1700" b="1" dirty="0">
                <a:solidFill>
                  <a:schemeClr val="tx1"/>
                </a:solidFill>
              </a:rPr>
              <a:t> de </a:t>
            </a:r>
            <a:r>
              <a:rPr sz="1700" b="1" dirty="0">
                <a:solidFill>
                  <a:schemeClr val="tx1"/>
                </a:solidFill>
              </a:rPr>
              <a:t>E</a:t>
            </a:r>
            <a:r>
              <a:rPr lang="es-MX" sz="1700" b="1" dirty="0" err="1">
                <a:solidFill>
                  <a:schemeClr val="tx1"/>
                </a:solidFill>
              </a:rPr>
              <a:t>mpleo</a:t>
            </a:r>
            <a:r>
              <a:rPr lang="es-MX" sz="1700" b="1" dirty="0">
                <a:solidFill>
                  <a:schemeClr val="tx1"/>
                </a:solidFill>
              </a:rPr>
              <a:t> Juvenil </a:t>
            </a:r>
            <a:endParaRPr sz="1700" b="1" dirty="0">
              <a:solidFill>
                <a:schemeClr val="tx1"/>
              </a:solidFill>
            </a:endParaRPr>
          </a:p>
        </p:txBody>
      </p:sp>
      <p:sp>
        <p:nvSpPr>
          <p:cNvPr id="25" name="Shape 37"/>
          <p:cNvSpPr/>
          <p:nvPr/>
        </p:nvSpPr>
        <p:spPr>
          <a:xfrm>
            <a:off x="4063024" y="4439743"/>
            <a:ext cx="1823290" cy="553998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1800" b="1" dirty="0">
                <a:solidFill>
                  <a:schemeClr val="tx1"/>
                </a:solidFill>
              </a:rPr>
              <a:t>P</a:t>
            </a:r>
            <a:r>
              <a:rPr lang="es-MX" sz="1800" b="1" dirty="0">
                <a:solidFill>
                  <a:schemeClr val="tx1"/>
                </a:solidFill>
              </a:rPr>
              <a:t>l</a:t>
            </a:r>
            <a:r>
              <a:rPr sz="1800" b="1" dirty="0">
                <a:solidFill>
                  <a:schemeClr val="tx1"/>
                </a:solidFill>
              </a:rPr>
              <a:t>a</a:t>
            </a:r>
            <a:r>
              <a:rPr lang="es-MX" sz="1800" b="1" dirty="0">
                <a:solidFill>
                  <a:schemeClr val="tx1"/>
                </a:solidFill>
              </a:rPr>
              <a:t>n de Acción </a:t>
            </a:r>
            <a:r>
              <a:rPr sz="1800" b="1" dirty="0">
                <a:solidFill>
                  <a:schemeClr val="tx1"/>
                </a:solidFill>
              </a:rPr>
              <a:t>E</a:t>
            </a:r>
            <a:r>
              <a:rPr lang="es-MX" sz="1800" b="1" dirty="0" err="1">
                <a:solidFill>
                  <a:schemeClr val="tx1"/>
                </a:solidFill>
              </a:rPr>
              <a:t>mpleo</a:t>
            </a:r>
            <a:r>
              <a:rPr lang="es-MX" sz="1800" b="1" dirty="0">
                <a:solidFill>
                  <a:schemeClr val="tx1"/>
                </a:solidFill>
              </a:rPr>
              <a:t> Juvenil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228184" y="2852936"/>
            <a:ext cx="2430270" cy="6261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es-MX" b="1" dirty="0">
                <a:solidFill>
                  <a:srgbClr val="000000"/>
                </a:solidFill>
                <a:sym typeface="Helvetica Light"/>
              </a:rPr>
              <a:t>Programa de </a:t>
            </a:r>
          </a:p>
          <a:p>
            <a:pPr algn="ctr" defTabSz="410751" latinLnBrk="1" hangingPunct="0"/>
            <a:r>
              <a:rPr lang="es-MX" b="1" dirty="0">
                <a:solidFill>
                  <a:srgbClr val="000000"/>
                </a:solidFill>
                <a:sym typeface="Helvetica Light"/>
              </a:rPr>
              <a:t>empleo y empleabilidad </a:t>
            </a:r>
          </a:p>
        </p:txBody>
      </p:sp>
      <p:sp>
        <p:nvSpPr>
          <p:cNvPr id="27" name="Shape 80"/>
          <p:cNvSpPr/>
          <p:nvPr/>
        </p:nvSpPr>
        <p:spPr>
          <a:xfrm>
            <a:off x="6606890" y="5026752"/>
            <a:ext cx="1637517" cy="200055"/>
          </a:xfrm>
          <a:prstGeom prst="rect">
            <a:avLst/>
          </a:prstGeom>
          <a:ln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anchor="ctr">
            <a:spAutoFit/>
          </a:bodyPr>
          <a:lstStyle>
            <a:lvl1pPr>
              <a:defRPr sz="1600"/>
            </a:lvl1pPr>
          </a:lstStyle>
          <a:p>
            <a:pPr lvl="0" algn="ctr">
              <a:defRPr sz="1800"/>
            </a:pPr>
            <a:r>
              <a:rPr sz="1300" dirty="0" err="1"/>
              <a:t>Empleabilidad</a:t>
            </a:r>
            <a:endParaRPr sz="1300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-12632" y="2395"/>
            <a:ext cx="9156631" cy="1152128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bg1"/>
                </a:solidFill>
              </a:rPr>
              <a:t>Sistema Nacional de Empleo y Empleabilidad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7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79748" y="3476636"/>
            <a:ext cx="6531351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algn="ctr" defTabSz="410751" latinLnBrk="1" hangingPunct="0"/>
            <a:r>
              <a:rPr lang="es-MX" sz="2500" dirty="0">
                <a:solidFill>
                  <a:srgbClr val="000000"/>
                </a:solidFill>
                <a:sym typeface="Helvetica Light"/>
              </a:rPr>
              <a:t>Empleo, empleabilidad y emprendimientos 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06852682"/>
              </p:ext>
            </p:extLst>
          </p:nvPr>
        </p:nvGraphicFramePr>
        <p:xfrm>
          <a:off x="1524000" y="18132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267744" y="514790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Elementos complementarios </a:t>
            </a:r>
            <a:endParaRPr lang="es-MX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2632" y="2395"/>
            <a:ext cx="9156631" cy="1152128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bg1"/>
                </a:solidFill>
              </a:rPr>
              <a:t>Sistema Nacional de Empleo y Empleabilidad</a:t>
            </a:r>
            <a:endParaRPr lang="es-SV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01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35568"/>
            <a:ext cx="7931224" cy="487375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SV" sz="2800" i="1" dirty="0" smtClean="0">
                <a:latin typeface="Calibri"/>
                <a:cs typeface="Calibri"/>
              </a:rPr>
              <a:t>Proceso mediante el cual las personas adquieren las capacidades, competencias, actitudes y habilidades necesarias que les permitan mejorar el acceso al mercado laboral, la permanencia en el mismo, así como el fomento de la competitividad del factor trabajo </a:t>
            </a:r>
            <a:endParaRPr lang="es-SV" sz="2800" i="1" dirty="0">
              <a:latin typeface="Calibri"/>
              <a:cs typeface="Calibri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-16854" y="0"/>
            <a:ext cx="9156631" cy="1152128"/>
          </a:xfrm>
          <a:prstGeom prst="rect">
            <a:avLst/>
          </a:prstGeom>
          <a:solidFill>
            <a:srgbClr val="1F497D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chemeClr val="bg1"/>
                </a:solidFill>
              </a:rPr>
              <a:t>Elementos de contexto</a:t>
            </a:r>
            <a:br>
              <a:rPr lang="es-MX" sz="3200" dirty="0">
                <a:solidFill>
                  <a:schemeClr val="bg1"/>
                </a:solidFill>
              </a:rPr>
            </a:br>
            <a:r>
              <a:rPr lang="es-MX" sz="3200" dirty="0">
                <a:solidFill>
                  <a:schemeClr val="bg1"/>
                </a:solidFill>
              </a:rPr>
              <a:t>para las definiciones y </a:t>
            </a:r>
            <a:r>
              <a:rPr lang="es-MX" sz="3200" dirty="0" smtClean="0">
                <a:solidFill>
                  <a:schemeClr val="bg1"/>
                </a:solidFill>
              </a:rPr>
              <a:t>alcance</a:t>
            </a:r>
            <a:endParaRPr lang="es-SV" sz="3200" b="1" dirty="0">
              <a:solidFill>
                <a:schemeClr val="bg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02840" y="1349896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i="1" dirty="0">
                <a:latin typeface="Calibri"/>
                <a:ea typeface="+mn-ea"/>
                <a:cs typeface="Calibri"/>
              </a:rPr>
              <a:t>Definición de Empleabilidad</a:t>
            </a:r>
          </a:p>
        </p:txBody>
      </p:sp>
    </p:spTree>
    <p:extLst>
      <p:ext uri="{BB962C8B-B14F-4D97-AF65-F5344CB8AC3E}">
        <p14:creationId xmlns:p14="http://schemas.microsoft.com/office/powerpoint/2010/main" val="13386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34082"/>
          </a:xfrm>
          <a:solidFill>
            <a:srgbClr val="1F497D"/>
          </a:solidFill>
        </p:spPr>
        <p:txBody>
          <a:bodyPr>
            <a:noAutofit/>
          </a:bodyPr>
          <a:lstStyle/>
          <a:p>
            <a:pPr algn="ctr"/>
            <a:r>
              <a:rPr lang="es-SV" sz="3200" b="1" dirty="0" smtClean="0">
                <a:solidFill>
                  <a:srgbClr val="FFFFFF"/>
                </a:solidFill>
              </a:rPr>
              <a:t>La </a:t>
            </a:r>
            <a:r>
              <a:rPr lang="es-SV" sz="3200" b="1" dirty="0" err="1" smtClean="0">
                <a:solidFill>
                  <a:srgbClr val="FFFFFF"/>
                </a:solidFill>
              </a:rPr>
              <a:t>empleabilidad</a:t>
            </a:r>
            <a:r>
              <a:rPr lang="es-SV" sz="3200" b="1" dirty="0" smtClean="0">
                <a:solidFill>
                  <a:srgbClr val="FFFFFF"/>
                </a:solidFill>
              </a:rPr>
              <a:t> implica</a:t>
            </a:r>
            <a:endParaRPr lang="es-SV" sz="3200" b="1" dirty="0">
              <a:solidFill>
                <a:srgbClr val="FFFF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949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2000" dirty="0" smtClean="0">
                <a:latin typeface="Calibri"/>
                <a:cs typeface="Calibri"/>
              </a:rPr>
              <a:t>Que mediante la inversión en capital humano las personas puedan:</a:t>
            </a:r>
          </a:p>
          <a:p>
            <a:pPr marL="0" indent="0" algn="just">
              <a:buNone/>
            </a:pPr>
            <a:endParaRPr lang="es-SV" sz="1100" dirty="0" smtClean="0">
              <a:latin typeface="Calibri"/>
              <a:cs typeface="Calibri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SV" sz="2000" dirty="0" smtClean="0">
                <a:latin typeface="Calibri"/>
                <a:cs typeface="Calibri"/>
              </a:rPr>
              <a:t>Encontrar mejores oportunidades de trabajo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s-SV" sz="2000" dirty="0" smtClean="0">
                <a:latin typeface="Calibri"/>
                <a:cs typeface="Calibri"/>
              </a:rPr>
              <a:t>Lograr mayor estabilidad de la fuerza de trabajo en los puestos de trabajo.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SV" sz="2000" dirty="0" smtClean="0">
                <a:latin typeface="Calibri"/>
                <a:cs typeface="Calibri"/>
              </a:rPr>
              <a:t>Escalar dentro de la jerarquía de las empresas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SV" sz="2000" dirty="0" smtClean="0">
                <a:latin typeface="Calibri"/>
                <a:cs typeface="Calibri"/>
              </a:rPr>
              <a:t>Insertarse en sectores productivos  más competitivos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s-SV" sz="2000" dirty="0" smtClean="0">
                <a:latin typeface="Calibri"/>
                <a:cs typeface="Calibri"/>
              </a:rPr>
              <a:t>Negociar ingresos y condiciones laborales más allá de lo mínimo establecido por la ley.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SV" sz="2000" dirty="0" smtClean="0">
                <a:latin typeface="Calibri"/>
                <a:cs typeface="Calibri"/>
              </a:rPr>
              <a:t>Impulsar sus propias iniciativas empresariales</a:t>
            </a:r>
          </a:p>
          <a:p>
            <a:pPr lvl="1"/>
            <a:r>
              <a:rPr lang="es-SV" sz="2000" dirty="0" smtClean="0">
                <a:latin typeface="Calibri"/>
                <a:cs typeface="Calibri"/>
              </a:rPr>
              <a:t>Mejorar sus niveles de ingresos</a:t>
            </a:r>
          </a:p>
          <a:p>
            <a:pPr marL="349250" lvl="1" indent="0">
              <a:buNone/>
            </a:pPr>
            <a:endParaRPr lang="es-SV" sz="1000" dirty="0" smtClean="0">
              <a:latin typeface="Calibri"/>
              <a:cs typeface="Calibri"/>
            </a:endParaRPr>
          </a:p>
          <a:p>
            <a:pPr lvl="1" algn="just"/>
            <a:r>
              <a:rPr lang="es-SV" sz="2000" dirty="0" smtClean="0">
                <a:latin typeface="Calibri"/>
                <a:cs typeface="Calibri"/>
              </a:rPr>
              <a:t>Constituirse en un factor de trabajo competitivo que dinamiza el desarrollo económico y social del país</a:t>
            </a:r>
          </a:p>
        </p:txBody>
      </p:sp>
    </p:spTree>
    <p:extLst>
      <p:ext uri="{BB962C8B-B14F-4D97-AF65-F5344CB8AC3E}">
        <p14:creationId xmlns:p14="http://schemas.microsoft.com/office/powerpoint/2010/main" val="19080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511</Words>
  <Application>Microsoft Office PowerPoint</Application>
  <PresentationFormat>Presentación en pantalla (4:3)</PresentationFormat>
  <Paragraphs>73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Empleo y Empleabilidad  Quinquenio 2014-2019</vt:lpstr>
      <vt:lpstr>Prioridades del PQD 2014-2019  El Salvador Productivo, Educado y Seguro</vt:lpstr>
      <vt:lpstr>Presentación de PowerPoint</vt:lpstr>
      <vt:lpstr>Presentación de PowerPoint</vt:lpstr>
      <vt:lpstr>Cinco Programas Estratégicos</vt:lpstr>
      <vt:lpstr>Presentación de PowerPoint</vt:lpstr>
      <vt:lpstr>Presentación de PowerPoint</vt:lpstr>
      <vt:lpstr>Definición de Empleabilidad</vt:lpstr>
      <vt:lpstr>La empleabilidad implica</vt:lpstr>
      <vt:lpstr>Principios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Publicaciones</dc:creator>
  <cp:lastModifiedBy>STP</cp:lastModifiedBy>
  <cp:revision>29</cp:revision>
  <dcterms:created xsi:type="dcterms:W3CDTF">2014-06-26T13:26:03Z</dcterms:created>
  <dcterms:modified xsi:type="dcterms:W3CDTF">2015-03-16T18:29:21Z</dcterms:modified>
</cp:coreProperties>
</file>